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5"/>
  </p:notesMasterIdLst>
  <p:sldIdLst>
    <p:sldId id="256" r:id="rId2"/>
    <p:sldId id="257" r:id="rId3"/>
    <p:sldId id="260" r:id="rId4"/>
    <p:sldId id="285" r:id="rId5"/>
    <p:sldId id="288" r:id="rId6"/>
    <p:sldId id="274" r:id="rId7"/>
    <p:sldId id="286" r:id="rId8"/>
    <p:sldId id="279" r:id="rId9"/>
    <p:sldId id="272" r:id="rId10"/>
    <p:sldId id="273" r:id="rId11"/>
    <p:sldId id="287" r:id="rId12"/>
    <p:sldId id="278" r:id="rId13"/>
    <p:sldId id="270" r:id="rId14"/>
  </p:sldIdLst>
  <p:sldSz cx="9144000" cy="5143500" type="screen16x9"/>
  <p:notesSz cx="6858000" cy="9144000"/>
  <p:embeddedFontLst>
    <p:embeddedFont>
      <p:font typeface="Actor" panose="02020500000000000000" charset="-120"/>
      <p:regular r:id="rId16"/>
    </p:embeddedFont>
    <p:embeddedFont>
      <p:font typeface="DM Serif Display" panose="02020500000000000000" charset="0"/>
      <p:regular r:id="rId17"/>
      <p:italic r:id="rId18"/>
    </p:embeddedFont>
    <p:embeddedFont>
      <p:font typeface="Josefin Slab" panose="02020500000000000000" charset="0"/>
      <p:regular r:id="rId19"/>
      <p:bold r:id="rId20"/>
      <p:italic r:id="rId21"/>
      <p:boldItalic r:id="rId22"/>
    </p:embeddedFont>
    <p:embeddedFont>
      <p:font typeface="Yanone Kaffeesatz" panose="02020500000000000000" charset="0"/>
      <p:regular r:id="rId23"/>
      <p:bold r:id="rId2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Name" id="{1A13F940-915E-45ED-AD1E-A91B74563ACA}">
          <p14:sldIdLst>
            <p14:sldId id="256"/>
            <p14:sldId id="257"/>
            <p14:sldId id="260"/>
            <p14:sldId id="285"/>
            <p14:sldId id="288"/>
            <p14:sldId id="274"/>
            <p14:sldId id="286"/>
            <p14:sldId id="279"/>
            <p14:sldId id="272"/>
            <p14:sldId id="273"/>
            <p14:sldId id="287"/>
            <p14:sldId id="278"/>
            <p14:sldId id="270"/>
          </p14:sldIdLst>
        </p14:section>
        <p14:section name="Erasmus grant" id="{696F626D-0878-48CC-B38C-898182A67721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E7F7DE1-6A30-43EB-B748-6307C550C29E}" v="2802" dt="2024-02-22T09:59:52.94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730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eedf4f9481_1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eedf4f9481_1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2930dd11eea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2930dd11eea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a6275dd43c_2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2a6275dd43c_2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>
          <a:extLst>
            <a:ext uri="{FF2B5EF4-FFF2-40B4-BE49-F238E27FC236}">
              <a16:creationId xmlns:a16="http://schemas.microsoft.com/office/drawing/2014/main" id="{84BFB1D2-9D52-02E4-1C59-7995F088F1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a6275dd43c_2_1:notes">
            <a:extLst>
              <a:ext uri="{FF2B5EF4-FFF2-40B4-BE49-F238E27FC236}">
                <a16:creationId xmlns:a16="http://schemas.microsoft.com/office/drawing/2014/main" id="{746AD07C-AE9D-0DEB-57FC-89568208ACA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2a6275dd43c_2_1:notes">
            <a:extLst>
              <a:ext uri="{FF2B5EF4-FFF2-40B4-BE49-F238E27FC236}">
                <a16:creationId xmlns:a16="http://schemas.microsoft.com/office/drawing/2014/main" id="{0F1A091E-3644-07C8-8BD6-1E474AD79B7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319457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>
          <a:extLst>
            <a:ext uri="{FF2B5EF4-FFF2-40B4-BE49-F238E27FC236}">
              <a16:creationId xmlns:a16="http://schemas.microsoft.com/office/drawing/2014/main" id="{CEB464E9-9E04-CB8C-03E3-E1B0219A0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a6275dd43c_2_1:notes">
            <a:extLst>
              <a:ext uri="{FF2B5EF4-FFF2-40B4-BE49-F238E27FC236}">
                <a16:creationId xmlns:a16="http://schemas.microsoft.com/office/drawing/2014/main" id="{B4EEDECE-E37F-1C8E-361B-3A2CA2AC01E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2a6275dd43c_2_1:notes">
            <a:extLst>
              <a:ext uri="{FF2B5EF4-FFF2-40B4-BE49-F238E27FC236}">
                <a16:creationId xmlns:a16="http://schemas.microsoft.com/office/drawing/2014/main" id="{2A480EF4-03DE-7B10-EDA6-579C6312235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18734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a6275dd43c_2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2a6275dd43c_2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677738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>
          <a:extLst>
            <a:ext uri="{FF2B5EF4-FFF2-40B4-BE49-F238E27FC236}">
              <a16:creationId xmlns:a16="http://schemas.microsoft.com/office/drawing/2014/main" id="{F6B6897A-01D5-B3EF-14FC-5BF4599F7C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a6275dd43c_2_1:notes">
            <a:extLst>
              <a:ext uri="{FF2B5EF4-FFF2-40B4-BE49-F238E27FC236}">
                <a16:creationId xmlns:a16="http://schemas.microsoft.com/office/drawing/2014/main" id="{F651FDAB-385D-4E2D-F8D9-3FDF6DCE17F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2a6275dd43c_2_1:notes">
            <a:extLst>
              <a:ext uri="{FF2B5EF4-FFF2-40B4-BE49-F238E27FC236}">
                <a16:creationId xmlns:a16="http://schemas.microsoft.com/office/drawing/2014/main" id="{35C3DCF2-D6C9-8755-6376-60D48D82EB3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538939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a6275dd43c_2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2a6275dd43c_2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884865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a6275dd43c_2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2a6275dd43c_2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67626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a6275dd43c_2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2a6275dd43c_2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87610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>
          <a:extLst>
            <a:ext uri="{FF2B5EF4-FFF2-40B4-BE49-F238E27FC236}">
              <a16:creationId xmlns:a16="http://schemas.microsoft.com/office/drawing/2014/main" id="{AD61999A-F045-F7E5-996C-968D438758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a6275dd43c_2_1:notes">
            <a:extLst>
              <a:ext uri="{FF2B5EF4-FFF2-40B4-BE49-F238E27FC236}">
                <a16:creationId xmlns:a16="http://schemas.microsoft.com/office/drawing/2014/main" id="{67EB1B30-77DA-5B61-B44B-7D528FA4300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2a6275dd43c_2_1:notes">
            <a:extLst>
              <a:ext uri="{FF2B5EF4-FFF2-40B4-BE49-F238E27FC236}">
                <a16:creationId xmlns:a16="http://schemas.microsoft.com/office/drawing/2014/main" id="{D33CE73D-C626-09F2-45AA-481E7E15A58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515464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a6275dd43c_2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2a6275dd43c_2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266799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2930dd11eea_0_1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" name="Google Shape;239;g2930dd11eea_0_1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 rot="2700000">
            <a:off x="6835733" y="2514249"/>
            <a:ext cx="2279995" cy="2279995"/>
          </a:xfrm>
          <a:prstGeom prst="rect">
            <a:avLst/>
          </a:prstGeom>
          <a:solidFill>
            <a:srgbClr val="70B1D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10;p2"/>
          <p:cNvSpPr/>
          <p:nvPr/>
        </p:nvSpPr>
        <p:spPr>
          <a:xfrm rot="2700000">
            <a:off x="8317643" y="1332915"/>
            <a:ext cx="1228669" cy="1228669"/>
          </a:xfrm>
          <a:prstGeom prst="rect">
            <a:avLst/>
          </a:prstGeom>
          <a:solidFill>
            <a:srgbClr val="484C6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3701166" y="3540678"/>
            <a:ext cx="1737424" cy="1737425"/>
            <a:chOff x="5279626" y="2678000"/>
            <a:chExt cx="1737424" cy="1737425"/>
          </a:xfrm>
        </p:grpSpPr>
        <p:sp>
          <p:nvSpPr>
            <p:cNvPr id="12" name="Google Shape;12;p2"/>
            <p:cNvSpPr/>
            <p:nvPr/>
          </p:nvSpPr>
          <p:spPr>
            <a:xfrm rot="2700000">
              <a:off x="5858024" y="3066541"/>
              <a:ext cx="848952" cy="1228669"/>
            </a:xfrm>
            <a:prstGeom prst="rect">
              <a:avLst/>
            </a:prstGeom>
            <a:solidFill>
              <a:srgbClr val="484C6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rot="2700000">
              <a:off x="5648601" y="2656015"/>
              <a:ext cx="446750" cy="1228669"/>
            </a:xfrm>
            <a:prstGeom prst="rect">
              <a:avLst/>
            </a:prstGeom>
            <a:solidFill>
              <a:srgbClr val="70B1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" name="Google Shape;14;p2"/>
          <p:cNvSpPr/>
          <p:nvPr/>
        </p:nvSpPr>
        <p:spPr>
          <a:xfrm rot="2700000">
            <a:off x="6100826" y="2577953"/>
            <a:ext cx="137037" cy="1980465"/>
          </a:xfrm>
          <a:prstGeom prst="rect">
            <a:avLst/>
          </a:prstGeom>
          <a:solidFill>
            <a:srgbClr val="70B1D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15;p2"/>
          <p:cNvSpPr/>
          <p:nvPr/>
        </p:nvSpPr>
        <p:spPr>
          <a:xfrm rot="-2700000" flipH="1">
            <a:off x="1706854" y="4200487"/>
            <a:ext cx="2279995" cy="2279995"/>
          </a:xfrm>
          <a:prstGeom prst="rect">
            <a:avLst/>
          </a:prstGeom>
          <a:solidFill>
            <a:srgbClr val="70B1D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16;p2"/>
          <p:cNvSpPr/>
          <p:nvPr/>
        </p:nvSpPr>
        <p:spPr>
          <a:xfrm rot="-2700000" flipH="1">
            <a:off x="-492749" y="1412276"/>
            <a:ext cx="1228669" cy="1228669"/>
          </a:xfrm>
          <a:prstGeom prst="rect">
            <a:avLst/>
          </a:prstGeom>
          <a:solidFill>
            <a:srgbClr val="484C6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17;p2"/>
          <p:cNvSpPr/>
          <p:nvPr/>
        </p:nvSpPr>
        <p:spPr>
          <a:xfrm rot="-2700000" flipH="1">
            <a:off x="2891960" y="2598662"/>
            <a:ext cx="137037" cy="1980465"/>
          </a:xfrm>
          <a:prstGeom prst="rect">
            <a:avLst/>
          </a:prstGeom>
          <a:solidFill>
            <a:srgbClr val="70B1D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ctrTitle"/>
          </p:nvPr>
        </p:nvSpPr>
        <p:spPr>
          <a:xfrm>
            <a:off x="1325650" y="539500"/>
            <a:ext cx="6492600" cy="187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5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subTitle" idx="1"/>
          </p:nvPr>
        </p:nvSpPr>
        <p:spPr>
          <a:xfrm>
            <a:off x="2525800" y="2796600"/>
            <a:ext cx="4092300" cy="525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"/>
          <p:cNvSpPr/>
          <p:nvPr/>
        </p:nvSpPr>
        <p:spPr>
          <a:xfrm rot="2700000">
            <a:off x="1187915" y="1431744"/>
            <a:ext cx="2279995" cy="2279995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" name="Google Shape;22;p3"/>
          <p:cNvSpPr/>
          <p:nvPr/>
        </p:nvSpPr>
        <p:spPr>
          <a:xfrm rot="2700000">
            <a:off x="2149968" y="-964787"/>
            <a:ext cx="2279995" cy="2279995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3" name="Google Shape;23;p3"/>
          <p:cNvGrpSpPr/>
          <p:nvPr/>
        </p:nvGrpSpPr>
        <p:grpSpPr>
          <a:xfrm>
            <a:off x="492157" y="11089"/>
            <a:ext cx="1737424" cy="1737425"/>
            <a:chOff x="5279626" y="2678000"/>
            <a:chExt cx="1737424" cy="1737425"/>
          </a:xfrm>
        </p:grpSpPr>
        <p:sp>
          <p:nvSpPr>
            <p:cNvPr id="24" name="Google Shape;24;p3"/>
            <p:cNvSpPr/>
            <p:nvPr/>
          </p:nvSpPr>
          <p:spPr>
            <a:xfrm rot="2700000">
              <a:off x="5858024" y="3066541"/>
              <a:ext cx="848952" cy="1228669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 rot="2700000">
              <a:off x="5648601" y="2656015"/>
              <a:ext cx="446750" cy="1228669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" name="Google Shape;26;p3"/>
          <p:cNvGrpSpPr/>
          <p:nvPr/>
        </p:nvGrpSpPr>
        <p:grpSpPr>
          <a:xfrm>
            <a:off x="514351" y="3378275"/>
            <a:ext cx="1737424" cy="1737425"/>
            <a:chOff x="5279626" y="2678000"/>
            <a:chExt cx="1737424" cy="1737425"/>
          </a:xfrm>
        </p:grpSpPr>
        <p:sp>
          <p:nvSpPr>
            <p:cNvPr id="27" name="Google Shape;27;p3"/>
            <p:cNvSpPr/>
            <p:nvPr/>
          </p:nvSpPr>
          <p:spPr>
            <a:xfrm rot="2700000">
              <a:off x="5858024" y="3066541"/>
              <a:ext cx="848952" cy="1228669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3"/>
            <p:cNvSpPr/>
            <p:nvPr/>
          </p:nvSpPr>
          <p:spPr>
            <a:xfrm rot="2700000">
              <a:off x="5648601" y="2656015"/>
              <a:ext cx="446750" cy="1228669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9" name="Google Shape;29;p3"/>
          <p:cNvSpPr/>
          <p:nvPr/>
        </p:nvSpPr>
        <p:spPr>
          <a:xfrm rot="2700000">
            <a:off x="4041016" y="238855"/>
            <a:ext cx="137037" cy="1980465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" name="Google Shape;30;p3"/>
          <p:cNvSpPr/>
          <p:nvPr/>
        </p:nvSpPr>
        <p:spPr>
          <a:xfrm rot="2700000">
            <a:off x="-1455291" y="2159303"/>
            <a:ext cx="2279995" cy="2279995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" name="Google Shape;31;p3"/>
          <p:cNvSpPr txBox="1">
            <a:spLocks noGrp="1"/>
          </p:cNvSpPr>
          <p:nvPr>
            <p:ph type="title" hasCustomPrompt="1"/>
          </p:nvPr>
        </p:nvSpPr>
        <p:spPr>
          <a:xfrm>
            <a:off x="1246875" y="2046000"/>
            <a:ext cx="2162100" cy="1051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0"/>
              <a:buNone/>
              <a:defRPr sz="96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32" name="Google Shape;32;p3"/>
          <p:cNvSpPr txBox="1">
            <a:spLocks noGrp="1"/>
          </p:cNvSpPr>
          <p:nvPr>
            <p:ph type="title" idx="2"/>
          </p:nvPr>
        </p:nvSpPr>
        <p:spPr>
          <a:xfrm>
            <a:off x="4958575" y="1781188"/>
            <a:ext cx="3472200" cy="740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33" name="Google Shape;33;p3"/>
          <p:cNvSpPr txBox="1">
            <a:spLocks noGrp="1"/>
          </p:cNvSpPr>
          <p:nvPr>
            <p:ph type="subTitle" idx="1"/>
          </p:nvPr>
        </p:nvSpPr>
        <p:spPr>
          <a:xfrm>
            <a:off x="4958575" y="2621620"/>
            <a:ext cx="3176700" cy="74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4"/>
          <p:cNvSpPr/>
          <p:nvPr/>
        </p:nvSpPr>
        <p:spPr>
          <a:xfrm rot="2700000">
            <a:off x="8685216" y="3985098"/>
            <a:ext cx="1228669" cy="1228669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6" name="Google Shape;36;p4"/>
          <p:cNvGrpSpPr/>
          <p:nvPr/>
        </p:nvGrpSpPr>
        <p:grpSpPr>
          <a:xfrm>
            <a:off x="7562063" y="-451813"/>
            <a:ext cx="1737424" cy="1737425"/>
            <a:chOff x="5279626" y="2678000"/>
            <a:chExt cx="1737424" cy="1737425"/>
          </a:xfrm>
        </p:grpSpPr>
        <p:sp>
          <p:nvSpPr>
            <p:cNvPr id="37" name="Google Shape;37;p4"/>
            <p:cNvSpPr/>
            <p:nvPr/>
          </p:nvSpPr>
          <p:spPr>
            <a:xfrm rot="2700000">
              <a:off x="5858024" y="3066541"/>
              <a:ext cx="848952" cy="1228669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4"/>
            <p:cNvSpPr/>
            <p:nvPr/>
          </p:nvSpPr>
          <p:spPr>
            <a:xfrm rot="2700000">
              <a:off x="5648601" y="2656015"/>
              <a:ext cx="446750" cy="1228669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9" name="Google Shape;39;p4"/>
          <p:cNvSpPr/>
          <p:nvPr/>
        </p:nvSpPr>
        <p:spPr>
          <a:xfrm rot="2700000">
            <a:off x="7941088" y="3771593"/>
            <a:ext cx="137037" cy="1980465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" name="Google Shape;40;p4"/>
          <p:cNvSpPr txBox="1">
            <a:spLocks noGrp="1"/>
          </p:cNvSpPr>
          <p:nvPr>
            <p:ph type="subTitle" idx="1"/>
          </p:nvPr>
        </p:nvSpPr>
        <p:spPr>
          <a:xfrm>
            <a:off x="713250" y="1216000"/>
            <a:ext cx="7717500" cy="3383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Char char="●"/>
              <a:defRPr sz="1200"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>
            <a:endParaRPr/>
          </a:p>
        </p:txBody>
      </p:sp>
      <p:sp>
        <p:nvSpPr>
          <p:cNvPr id="41" name="Google Shape;41;p4"/>
          <p:cNvSpPr txBox="1">
            <a:spLocks noGrp="1"/>
          </p:cNvSpPr>
          <p:nvPr>
            <p:ph type="title"/>
          </p:nvPr>
        </p:nvSpPr>
        <p:spPr>
          <a:xfrm>
            <a:off x="713250" y="539500"/>
            <a:ext cx="7717500" cy="539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600"/>
              <a:buFont typeface="Caveat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Josefin Slab"/>
              <a:buNone/>
              <a:defRPr sz="3000">
                <a:latin typeface="Josefin Slab"/>
                <a:ea typeface="Josefin Slab"/>
                <a:cs typeface="Josefin Slab"/>
                <a:sym typeface="Josefin Slab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Josefin Slab"/>
              <a:buNone/>
              <a:defRPr sz="3000">
                <a:latin typeface="Josefin Slab"/>
                <a:ea typeface="Josefin Slab"/>
                <a:cs typeface="Josefin Slab"/>
                <a:sym typeface="Josefin Slab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Josefin Slab"/>
              <a:buNone/>
              <a:defRPr sz="3000">
                <a:latin typeface="Josefin Slab"/>
                <a:ea typeface="Josefin Slab"/>
                <a:cs typeface="Josefin Slab"/>
                <a:sym typeface="Josefin Slab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Josefin Slab"/>
              <a:buNone/>
              <a:defRPr sz="3000">
                <a:latin typeface="Josefin Slab"/>
                <a:ea typeface="Josefin Slab"/>
                <a:cs typeface="Josefin Slab"/>
                <a:sym typeface="Josefin Slab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Josefin Slab"/>
              <a:buNone/>
              <a:defRPr sz="3000">
                <a:latin typeface="Josefin Slab"/>
                <a:ea typeface="Josefin Slab"/>
                <a:cs typeface="Josefin Slab"/>
                <a:sym typeface="Josefin Slab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Josefin Slab"/>
              <a:buNone/>
              <a:defRPr sz="3000">
                <a:latin typeface="Josefin Slab"/>
                <a:ea typeface="Josefin Slab"/>
                <a:cs typeface="Josefin Slab"/>
                <a:sym typeface="Josefin Slab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Josefin Slab"/>
              <a:buNone/>
              <a:defRPr sz="3000">
                <a:latin typeface="Josefin Slab"/>
                <a:ea typeface="Josefin Slab"/>
                <a:cs typeface="Josefin Slab"/>
                <a:sym typeface="Josefin Slab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Josefin Slab"/>
              <a:buNone/>
              <a:defRPr sz="3000">
                <a:latin typeface="Josefin Slab"/>
                <a:ea typeface="Josefin Slab"/>
                <a:cs typeface="Josefin Slab"/>
                <a:sym typeface="Josefin Slab"/>
              </a:defRPr>
            </a:lvl9pPr>
          </a:lstStyle>
          <a:p>
            <a:endParaRPr/>
          </a:p>
        </p:txBody>
      </p:sp>
      <p:sp>
        <p:nvSpPr>
          <p:cNvPr id="42" name="Google Shape;42;p4"/>
          <p:cNvSpPr/>
          <p:nvPr/>
        </p:nvSpPr>
        <p:spPr>
          <a:xfrm rot="5400000">
            <a:off x="1681950" y="183909"/>
            <a:ext cx="43200" cy="1980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5"/>
          <p:cNvSpPr/>
          <p:nvPr/>
        </p:nvSpPr>
        <p:spPr>
          <a:xfrm rot="2700000">
            <a:off x="-1887273" y="2927931"/>
            <a:ext cx="2279995" cy="2279995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" name="Google Shape;45;p5"/>
          <p:cNvSpPr/>
          <p:nvPr/>
        </p:nvSpPr>
        <p:spPr>
          <a:xfrm rot="2700000">
            <a:off x="-205218" y="4635574"/>
            <a:ext cx="2279995" cy="2279995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" name="Google Shape;46;p5"/>
          <p:cNvSpPr/>
          <p:nvPr/>
        </p:nvSpPr>
        <p:spPr>
          <a:xfrm rot="2700000">
            <a:off x="7416388" y="-837657"/>
            <a:ext cx="137037" cy="1980465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" name="Google Shape;47;p5"/>
          <p:cNvSpPr txBox="1">
            <a:spLocks noGrp="1"/>
          </p:cNvSpPr>
          <p:nvPr>
            <p:ph type="subTitle" idx="1"/>
          </p:nvPr>
        </p:nvSpPr>
        <p:spPr>
          <a:xfrm>
            <a:off x="1334250" y="2980751"/>
            <a:ext cx="2567400" cy="99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5"/>
          <p:cNvSpPr txBox="1">
            <a:spLocks noGrp="1"/>
          </p:cNvSpPr>
          <p:nvPr>
            <p:ph type="subTitle" idx="2"/>
          </p:nvPr>
        </p:nvSpPr>
        <p:spPr>
          <a:xfrm>
            <a:off x="5253875" y="2980751"/>
            <a:ext cx="2567400" cy="99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5"/>
          <p:cNvSpPr txBox="1">
            <a:spLocks noGrp="1"/>
          </p:cNvSpPr>
          <p:nvPr>
            <p:ph type="subTitle" idx="3"/>
          </p:nvPr>
        </p:nvSpPr>
        <p:spPr>
          <a:xfrm>
            <a:off x="1334175" y="2457950"/>
            <a:ext cx="2567400" cy="53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anone Kaffeesatz"/>
              <a:buNone/>
              <a:defRPr sz="2600"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Font typeface="Yanone Kaffeesatz"/>
              <a:buNone/>
              <a:defRPr sz="2400">
                <a:latin typeface="Yanone Kaffeesatz"/>
                <a:ea typeface="Yanone Kaffeesatz"/>
                <a:cs typeface="Yanone Kaffeesatz"/>
                <a:sym typeface="Yanone Kaffeesatz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Font typeface="Yanone Kaffeesatz"/>
              <a:buNone/>
              <a:defRPr sz="2400">
                <a:latin typeface="Yanone Kaffeesatz"/>
                <a:ea typeface="Yanone Kaffeesatz"/>
                <a:cs typeface="Yanone Kaffeesatz"/>
                <a:sym typeface="Yanone Kaffeesatz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Font typeface="Yanone Kaffeesatz"/>
              <a:buNone/>
              <a:defRPr sz="2400">
                <a:latin typeface="Yanone Kaffeesatz"/>
                <a:ea typeface="Yanone Kaffeesatz"/>
                <a:cs typeface="Yanone Kaffeesatz"/>
                <a:sym typeface="Yanone Kaffeesatz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Font typeface="Yanone Kaffeesatz"/>
              <a:buNone/>
              <a:defRPr sz="2400">
                <a:latin typeface="Yanone Kaffeesatz"/>
                <a:ea typeface="Yanone Kaffeesatz"/>
                <a:cs typeface="Yanone Kaffeesatz"/>
                <a:sym typeface="Yanone Kaffeesatz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Font typeface="Yanone Kaffeesatz"/>
              <a:buNone/>
              <a:defRPr sz="2400">
                <a:latin typeface="Yanone Kaffeesatz"/>
                <a:ea typeface="Yanone Kaffeesatz"/>
                <a:cs typeface="Yanone Kaffeesatz"/>
                <a:sym typeface="Yanone Kaffeesatz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Font typeface="Yanone Kaffeesatz"/>
              <a:buNone/>
              <a:defRPr sz="2400">
                <a:latin typeface="Yanone Kaffeesatz"/>
                <a:ea typeface="Yanone Kaffeesatz"/>
                <a:cs typeface="Yanone Kaffeesatz"/>
                <a:sym typeface="Yanone Kaffeesatz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Font typeface="Yanone Kaffeesatz"/>
              <a:buNone/>
              <a:defRPr sz="2400">
                <a:latin typeface="Yanone Kaffeesatz"/>
                <a:ea typeface="Yanone Kaffeesatz"/>
                <a:cs typeface="Yanone Kaffeesatz"/>
                <a:sym typeface="Yanone Kaffeesatz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Font typeface="Yanone Kaffeesatz"/>
              <a:buNone/>
              <a:defRPr sz="2400">
                <a:latin typeface="Yanone Kaffeesatz"/>
                <a:ea typeface="Yanone Kaffeesatz"/>
                <a:cs typeface="Yanone Kaffeesatz"/>
                <a:sym typeface="Yanone Kaffeesatz"/>
              </a:defRPr>
            </a:lvl9pPr>
          </a:lstStyle>
          <a:p>
            <a:endParaRPr/>
          </a:p>
        </p:txBody>
      </p:sp>
      <p:sp>
        <p:nvSpPr>
          <p:cNvPr id="50" name="Google Shape;50;p5"/>
          <p:cNvSpPr txBox="1">
            <a:spLocks noGrp="1"/>
          </p:cNvSpPr>
          <p:nvPr>
            <p:ph type="subTitle" idx="4"/>
          </p:nvPr>
        </p:nvSpPr>
        <p:spPr>
          <a:xfrm>
            <a:off x="5253860" y="2457939"/>
            <a:ext cx="2567400" cy="53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anone Kaffeesatz"/>
              <a:buNone/>
              <a:defRPr sz="2600"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Font typeface="Yanone Kaffeesatz"/>
              <a:buNone/>
              <a:defRPr sz="2400">
                <a:latin typeface="Yanone Kaffeesatz"/>
                <a:ea typeface="Yanone Kaffeesatz"/>
                <a:cs typeface="Yanone Kaffeesatz"/>
                <a:sym typeface="Yanone Kaffeesatz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Font typeface="Yanone Kaffeesatz"/>
              <a:buNone/>
              <a:defRPr sz="2400">
                <a:latin typeface="Yanone Kaffeesatz"/>
                <a:ea typeface="Yanone Kaffeesatz"/>
                <a:cs typeface="Yanone Kaffeesatz"/>
                <a:sym typeface="Yanone Kaffeesatz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Font typeface="Yanone Kaffeesatz"/>
              <a:buNone/>
              <a:defRPr sz="2400">
                <a:latin typeface="Yanone Kaffeesatz"/>
                <a:ea typeface="Yanone Kaffeesatz"/>
                <a:cs typeface="Yanone Kaffeesatz"/>
                <a:sym typeface="Yanone Kaffeesatz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Font typeface="Yanone Kaffeesatz"/>
              <a:buNone/>
              <a:defRPr sz="2400">
                <a:latin typeface="Yanone Kaffeesatz"/>
                <a:ea typeface="Yanone Kaffeesatz"/>
                <a:cs typeface="Yanone Kaffeesatz"/>
                <a:sym typeface="Yanone Kaffeesatz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Font typeface="Yanone Kaffeesatz"/>
              <a:buNone/>
              <a:defRPr sz="2400">
                <a:latin typeface="Yanone Kaffeesatz"/>
                <a:ea typeface="Yanone Kaffeesatz"/>
                <a:cs typeface="Yanone Kaffeesatz"/>
                <a:sym typeface="Yanone Kaffeesatz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Font typeface="Yanone Kaffeesatz"/>
              <a:buNone/>
              <a:defRPr sz="2400">
                <a:latin typeface="Yanone Kaffeesatz"/>
                <a:ea typeface="Yanone Kaffeesatz"/>
                <a:cs typeface="Yanone Kaffeesatz"/>
                <a:sym typeface="Yanone Kaffeesatz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Font typeface="Yanone Kaffeesatz"/>
              <a:buNone/>
              <a:defRPr sz="2400">
                <a:latin typeface="Yanone Kaffeesatz"/>
                <a:ea typeface="Yanone Kaffeesatz"/>
                <a:cs typeface="Yanone Kaffeesatz"/>
                <a:sym typeface="Yanone Kaffeesatz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Font typeface="Yanone Kaffeesatz"/>
              <a:buNone/>
              <a:defRPr sz="2400">
                <a:latin typeface="Yanone Kaffeesatz"/>
                <a:ea typeface="Yanone Kaffeesatz"/>
                <a:cs typeface="Yanone Kaffeesatz"/>
                <a:sym typeface="Yanone Kaffeesatz"/>
              </a:defRPr>
            </a:lvl9pPr>
          </a:lstStyle>
          <a:p>
            <a:endParaRPr/>
          </a:p>
        </p:txBody>
      </p:sp>
      <p:sp>
        <p:nvSpPr>
          <p:cNvPr id="51" name="Google Shape;51;p5"/>
          <p:cNvSpPr txBox="1">
            <a:spLocks noGrp="1"/>
          </p:cNvSpPr>
          <p:nvPr>
            <p:ph type="title"/>
          </p:nvPr>
        </p:nvSpPr>
        <p:spPr>
          <a:xfrm>
            <a:off x="713250" y="539500"/>
            <a:ext cx="7717500" cy="539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600"/>
              <a:buFont typeface="Caveat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Josefin Slab"/>
              <a:buNone/>
              <a:defRPr sz="3000">
                <a:latin typeface="Josefin Slab"/>
                <a:ea typeface="Josefin Slab"/>
                <a:cs typeface="Josefin Slab"/>
                <a:sym typeface="Josefin Slab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Josefin Slab"/>
              <a:buNone/>
              <a:defRPr sz="3000">
                <a:latin typeface="Josefin Slab"/>
                <a:ea typeface="Josefin Slab"/>
                <a:cs typeface="Josefin Slab"/>
                <a:sym typeface="Josefin Slab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Josefin Slab"/>
              <a:buNone/>
              <a:defRPr sz="3000">
                <a:latin typeface="Josefin Slab"/>
                <a:ea typeface="Josefin Slab"/>
                <a:cs typeface="Josefin Slab"/>
                <a:sym typeface="Josefin Slab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Josefin Slab"/>
              <a:buNone/>
              <a:defRPr sz="3000">
                <a:latin typeface="Josefin Slab"/>
                <a:ea typeface="Josefin Slab"/>
                <a:cs typeface="Josefin Slab"/>
                <a:sym typeface="Josefin Slab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Josefin Slab"/>
              <a:buNone/>
              <a:defRPr sz="3000">
                <a:latin typeface="Josefin Slab"/>
                <a:ea typeface="Josefin Slab"/>
                <a:cs typeface="Josefin Slab"/>
                <a:sym typeface="Josefin Slab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Josefin Slab"/>
              <a:buNone/>
              <a:defRPr sz="3000">
                <a:latin typeface="Josefin Slab"/>
                <a:ea typeface="Josefin Slab"/>
                <a:cs typeface="Josefin Slab"/>
                <a:sym typeface="Josefin Slab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Josefin Slab"/>
              <a:buNone/>
              <a:defRPr sz="3000">
                <a:latin typeface="Josefin Slab"/>
                <a:ea typeface="Josefin Slab"/>
                <a:cs typeface="Josefin Slab"/>
                <a:sym typeface="Josefin Slab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Josefin Slab"/>
              <a:buNone/>
              <a:defRPr sz="3000">
                <a:latin typeface="Josefin Slab"/>
                <a:ea typeface="Josefin Slab"/>
                <a:cs typeface="Josefin Slab"/>
                <a:sym typeface="Josefin Slab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6"/>
          <p:cNvSpPr txBox="1">
            <a:spLocks noGrp="1"/>
          </p:cNvSpPr>
          <p:nvPr>
            <p:ph type="title"/>
          </p:nvPr>
        </p:nvSpPr>
        <p:spPr>
          <a:xfrm>
            <a:off x="713250" y="539500"/>
            <a:ext cx="7717500" cy="539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600"/>
              <a:buFont typeface="Caveat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Josefin Slab"/>
              <a:buNone/>
              <a:defRPr sz="3000">
                <a:latin typeface="Josefin Slab"/>
                <a:ea typeface="Josefin Slab"/>
                <a:cs typeface="Josefin Slab"/>
                <a:sym typeface="Josefin Slab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Josefin Slab"/>
              <a:buNone/>
              <a:defRPr sz="3000">
                <a:latin typeface="Josefin Slab"/>
                <a:ea typeface="Josefin Slab"/>
                <a:cs typeface="Josefin Slab"/>
                <a:sym typeface="Josefin Slab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Josefin Slab"/>
              <a:buNone/>
              <a:defRPr sz="3000">
                <a:latin typeface="Josefin Slab"/>
                <a:ea typeface="Josefin Slab"/>
                <a:cs typeface="Josefin Slab"/>
                <a:sym typeface="Josefin Slab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Josefin Slab"/>
              <a:buNone/>
              <a:defRPr sz="3000">
                <a:latin typeface="Josefin Slab"/>
                <a:ea typeface="Josefin Slab"/>
                <a:cs typeface="Josefin Slab"/>
                <a:sym typeface="Josefin Slab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Josefin Slab"/>
              <a:buNone/>
              <a:defRPr sz="3000">
                <a:latin typeface="Josefin Slab"/>
                <a:ea typeface="Josefin Slab"/>
                <a:cs typeface="Josefin Slab"/>
                <a:sym typeface="Josefin Slab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Josefin Slab"/>
              <a:buNone/>
              <a:defRPr sz="3000">
                <a:latin typeface="Josefin Slab"/>
                <a:ea typeface="Josefin Slab"/>
                <a:cs typeface="Josefin Slab"/>
                <a:sym typeface="Josefin Slab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Josefin Slab"/>
              <a:buNone/>
              <a:defRPr sz="3000">
                <a:latin typeface="Josefin Slab"/>
                <a:ea typeface="Josefin Slab"/>
                <a:cs typeface="Josefin Slab"/>
                <a:sym typeface="Josefin Slab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Josefin Slab"/>
              <a:buNone/>
              <a:defRPr sz="3000">
                <a:latin typeface="Josefin Slab"/>
                <a:ea typeface="Josefin Slab"/>
                <a:cs typeface="Josefin Slab"/>
                <a:sym typeface="Josefin Slab"/>
              </a:defRPr>
            </a:lvl9pPr>
          </a:lstStyle>
          <a:p>
            <a:endParaRPr/>
          </a:p>
        </p:txBody>
      </p:sp>
      <p:sp>
        <p:nvSpPr>
          <p:cNvPr id="54" name="Google Shape;54;p6"/>
          <p:cNvSpPr/>
          <p:nvPr/>
        </p:nvSpPr>
        <p:spPr>
          <a:xfrm rot="5400000">
            <a:off x="1681950" y="183909"/>
            <a:ext cx="43200" cy="1980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7"/>
          <p:cNvSpPr/>
          <p:nvPr/>
        </p:nvSpPr>
        <p:spPr>
          <a:xfrm rot="2700000">
            <a:off x="1876663" y="-636521"/>
            <a:ext cx="1228669" cy="1228669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7" name="Google Shape;57;p7"/>
          <p:cNvGrpSpPr/>
          <p:nvPr/>
        </p:nvGrpSpPr>
        <p:grpSpPr>
          <a:xfrm>
            <a:off x="-844949" y="1578562"/>
            <a:ext cx="1737424" cy="1737425"/>
            <a:chOff x="5279626" y="2678000"/>
            <a:chExt cx="1737424" cy="1737425"/>
          </a:xfrm>
        </p:grpSpPr>
        <p:sp>
          <p:nvSpPr>
            <p:cNvPr id="58" name="Google Shape;58;p7"/>
            <p:cNvSpPr/>
            <p:nvPr/>
          </p:nvSpPr>
          <p:spPr>
            <a:xfrm rot="2700000">
              <a:off x="5858024" y="3066541"/>
              <a:ext cx="848952" cy="1228669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7"/>
            <p:cNvSpPr/>
            <p:nvPr/>
          </p:nvSpPr>
          <p:spPr>
            <a:xfrm rot="2700000">
              <a:off x="5648601" y="2656015"/>
              <a:ext cx="446750" cy="1228669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0" name="Google Shape;60;p7"/>
          <p:cNvSpPr/>
          <p:nvPr/>
        </p:nvSpPr>
        <p:spPr>
          <a:xfrm rot="2700000">
            <a:off x="1506365" y="1329450"/>
            <a:ext cx="2279995" cy="2279995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7"/>
          <p:cNvSpPr/>
          <p:nvPr/>
        </p:nvSpPr>
        <p:spPr>
          <a:xfrm rot="2700000">
            <a:off x="3419196" y="2514271"/>
            <a:ext cx="137037" cy="1980465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62;p7"/>
          <p:cNvSpPr txBox="1">
            <a:spLocks noGrp="1"/>
          </p:cNvSpPr>
          <p:nvPr>
            <p:ph type="subTitle" idx="1"/>
          </p:nvPr>
        </p:nvSpPr>
        <p:spPr>
          <a:xfrm>
            <a:off x="4572000" y="1540962"/>
            <a:ext cx="3858900" cy="277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000"/>
              <a:buFont typeface="Anaheim"/>
              <a:buChar char="●"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Anaheim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Anaheim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Anaheim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Anaheim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Anaheim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Anaheim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Anaheim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Anaheim"/>
              <a:buChar char="■"/>
              <a:defRPr/>
            </a:lvl9pPr>
          </a:lstStyle>
          <a:p>
            <a:endParaRPr/>
          </a:p>
        </p:txBody>
      </p:sp>
      <p:sp>
        <p:nvSpPr>
          <p:cNvPr id="63" name="Google Shape;63;p7"/>
          <p:cNvSpPr txBox="1">
            <a:spLocks noGrp="1"/>
          </p:cNvSpPr>
          <p:nvPr>
            <p:ph type="title"/>
          </p:nvPr>
        </p:nvSpPr>
        <p:spPr>
          <a:xfrm>
            <a:off x="4572000" y="811062"/>
            <a:ext cx="3858900" cy="592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SzPts val="3600"/>
              <a:buFont typeface="Caveat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Josefin Slab"/>
              <a:buNone/>
              <a:defRPr sz="3000">
                <a:latin typeface="Josefin Slab"/>
                <a:ea typeface="Josefin Slab"/>
                <a:cs typeface="Josefin Slab"/>
                <a:sym typeface="Josefin Slab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Josefin Slab"/>
              <a:buNone/>
              <a:defRPr sz="3000">
                <a:latin typeface="Josefin Slab"/>
                <a:ea typeface="Josefin Slab"/>
                <a:cs typeface="Josefin Slab"/>
                <a:sym typeface="Josefin Slab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Josefin Slab"/>
              <a:buNone/>
              <a:defRPr sz="3000">
                <a:latin typeface="Josefin Slab"/>
                <a:ea typeface="Josefin Slab"/>
                <a:cs typeface="Josefin Slab"/>
                <a:sym typeface="Josefin Slab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Josefin Slab"/>
              <a:buNone/>
              <a:defRPr sz="3000">
                <a:latin typeface="Josefin Slab"/>
                <a:ea typeface="Josefin Slab"/>
                <a:cs typeface="Josefin Slab"/>
                <a:sym typeface="Josefin Slab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Josefin Slab"/>
              <a:buNone/>
              <a:defRPr sz="3000">
                <a:latin typeface="Josefin Slab"/>
                <a:ea typeface="Josefin Slab"/>
                <a:cs typeface="Josefin Slab"/>
                <a:sym typeface="Josefin Slab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Josefin Slab"/>
              <a:buNone/>
              <a:defRPr sz="3000">
                <a:latin typeface="Josefin Slab"/>
                <a:ea typeface="Josefin Slab"/>
                <a:cs typeface="Josefin Slab"/>
                <a:sym typeface="Josefin Slab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Josefin Slab"/>
              <a:buNone/>
              <a:defRPr sz="3000">
                <a:latin typeface="Josefin Slab"/>
                <a:ea typeface="Josefin Slab"/>
                <a:cs typeface="Josefin Slab"/>
                <a:sym typeface="Josefin Slab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Josefin Slab"/>
              <a:buNone/>
              <a:defRPr sz="3000">
                <a:latin typeface="Josefin Slab"/>
                <a:ea typeface="Josefin Slab"/>
                <a:cs typeface="Josefin Slab"/>
                <a:sym typeface="Josefin Slab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8"/>
          <p:cNvSpPr/>
          <p:nvPr/>
        </p:nvSpPr>
        <p:spPr>
          <a:xfrm rot="2700000">
            <a:off x="-341817" y="20504"/>
            <a:ext cx="2279995" cy="2279995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66;p8"/>
          <p:cNvSpPr/>
          <p:nvPr/>
        </p:nvSpPr>
        <p:spPr>
          <a:xfrm rot="2700000">
            <a:off x="-1718498" y="3951143"/>
            <a:ext cx="2279995" cy="2279995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7" name="Google Shape;67;p8"/>
          <p:cNvGrpSpPr/>
          <p:nvPr/>
        </p:nvGrpSpPr>
        <p:grpSpPr>
          <a:xfrm>
            <a:off x="-1017651" y="1985662"/>
            <a:ext cx="1737424" cy="1737425"/>
            <a:chOff x="5279626" y="2678000"/>
            <a:chExt cx="1737424" cy="1737425"/>
          </a:xfrm>
        </p:grpSpPr>
        <p:sp>
          <p:nvSpPr>
            <p:cNvPr id="68" name="Google Shape;68;p8"/>
            <p:cNvSpPr/>
            <p:nvPr/>
          </p:nvSpPr>
          <p:spPr>
            <a:xfrm rot="2700000">
              <a:off x="5858024" y="3066541"/>
              <a:ext cx="848952" cy="1228669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8"/>
            <p:cNvSpPr/>
            <p:nvPr/>
          </p:nvSpPr>
          <p:spPr>
            <a:xfrm rot="2700000">
              <a:off x="5648601" y="2656015"/>
              <a:ext cx="446750" cy="1228669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0" name="Google Shape;70;p8"/>
          <p:cNvSpPr/>
          <p:nvPr/>
        </p:nvSpPr>
        <p:spPr>
          <a:xfrm rot="2700000">
            <a:off x="623853" y="2160943"/>
            <a:ext cx="137037" cy="1980465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71;p8"/>
          <p:cNvSpPr txBox="1">
            <a:spLocks noGrp="1"/>
          </p:cNvSpPr>
          <p:nvPr>
            <p:ph type="ctrTitle"/>
          </p:nvPr>
        </p:nvSpPr>
        <p:spPr>
          <a:xfrm>
            <a:off x="3057775" y="1323150"/>
            <a:ext cx="5373000" cy="249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9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9"/>
          <p:cNvSpPr/>
          <p:nvPr/>
        </p:nvSpPr>
        <p:spPr>
          <a:xfrm rot="2700000">
            <a:off x="6835733" y="2514249"/>
            <a:ext cx="2279995" cy="2279995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74;p9"/>
          <p:cNvSpPr/>
          <p:nvPr/>
        </p:nvSpPr>
        <p:spPr>
          <a:xfrm rot="2700000">
            <a:off x="8317643" y="1332915"/>
            <a:ext cx="1228669" cy="1228669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5" name="Google Shape;75;p9"/>
          <p:cNvGrpSpPr/>
          <p:nvPr/>
        </p:nvGrpSpPr>
        <p:grpSpPr>
          <a:xfrm>
            <a:off x="3701166" y="3540678"/>
            <a:ext cx="1737424" cy="1737425"/>
            <a:chOff x="5279626" y="2678000"/>
            <a:chExt cx="1737424" cy="1737425"/>
          </a:xfrm>
        </p:grpSpPr>
        <p:sp>
          <p:nvSpPr>
            <p:cNvPr id="76" name="Google Shape;76;p9"/>
            <p:cNvSpPr/>
            <p:nvPr/>
          </p:nvSpPr>
          <p:spPr>
            <a:xfrm rot="2700000">
              <a:off x="5858024" y="3066541"/>
              <a:ext cx="848952" cy="1228669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9"/>
            <p:cNvSpPr/>
            <p:nvPr/>
          </p:nvSpPr>
          <p:spPr>
            <a:xfrm rot="2700000">
              <a:off x="5648601" y="2656015"/>
              <a:ext cx="446750" cy="1228669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8" name="Google Shape;78;p9"/>
          <p:cNvSpPr/>
          <p:nvPr/>
        </p:nvSpPr>
        <p:spPr>
          <a:xfrm rot="2700000">
            <a:off x="6100826" y="2577953"/>
            <a:ext cx="137037" cy="1980465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79;p9"/>
          <p:cNvSpPr/>
          <p:nvPr/>
        </p:nvSpPr>
        <p:spPr>
          <a:xfrm rot="-2700000" flipH="1">
            <a:off x="1706854" y="4200487"/>
            <a:ext cx="2279995" cy="2279995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80;p9"/>
          <p:cNvSpPr/>
          <p:nvPr/>
        </p:nvSpPr>
        <p:spPr>
          <a:xfrm rot="-2700000" flipH="1">
            <a:off x="-492749" y="1412276"/>
            <a:ext cx="1228669" cy="1228669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81;p9"/>
          <p:cNvSpPr/>
          <p:nvPr/>
        </p:nvSpPr>
        <p:spPr>
          <a:xfrm rot="-2700000" flipH="1">
            <a:off x="2891960" y="2598662"/>
            <a:ext cx="137037" cy="1980465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9"/>
          <p:cNvSpPr txBox="1">
            <a:spLocks noGrp="1"/>
          </p:cNvSpPr>
          <p:nvPr>
            <p:ph type="subTitle" idx="1"/>
          </p:nvPr>
        </p:nvSpPr>
        <p:spPr>
          <a:xfrm>
            <a:off x="1797900" y="1475644"/>
            <a:ext cx="5548200" cy="99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9"/>
          <p:cNvSpPr txBox="1">
            <a:spLocks noGrp="1"/>
          </p:cNvSpPr>
          <p:nvPr>
            <p:ph type="title"/>
          </p:nvPr>
        </p:nvSpPr>
        <p:spPr>
          <a:xfrm>
            <a:off x="713250" y="768100"/>
            <a:ext cx="7717500" cy="539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Font typeface="Caveat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Josefin Slab"/>
              <a:buNone/>
              <a:defRPr sz="3000">
                <a:latin typeface="Josefin Slab"/>
                <a:ea typeface="Josefin Slab"/>
                <a:cs typeface="Josefin Slab"/>
                <a:sym typeface="Josefin Slab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Josefin Slab"/>
              <a:buNone/>
              <a:defRPr sz="3000">
                <a:latin typeface="Josefin Slab"/>
                <a:ea typeface="Josefin Slab"/>
                <a:cs typeface="Josefin Slab"/>
                <a:sym typeface="Josefin Slab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Josefin Slab"/>
              <a:buNone/>
              <a:defRPr sz="3000">
                <a:latin typeface="Josefin Slab"/>
                <a:ea typeface="Josefin Slab"/>
                <a:cs typeface="Josefin Slab"/>
                <a:sym typeface="Josefin Slab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Josefin Slab"/>
              <a:buNone/>
              <a:defRPr sz="3000">
                <a:latin typeface="Josefin Slab"/>
                <a:ea typeface="Josefin Slab"/>
                <a:cs typeface="Josefin Slab"/>
                <a:sym typeface="Josefin Slab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Josefin Slab"/>
              <a:buNone/>
              <a:defRPr sz="3000">
                <a:latin typeface="Josefin Slab"/>
                <a:ea typeface="Josefin Slab"/>
                <a:cs typeface="Josefin Slab"/>
                <a:sym typeface="Josefin Slab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Josefin Slab"/>
              <a:buNone/>
              <a:defRPr sz="3000">
                <a:latin typeface="Josefin Slab"/>
                <a:ea typeface="Josefin Slab"/>
                <a:cs typeface="Josefin Slab"/>
                <a:sym typeface="Josefin Slab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Josefin Slab"/>
              <a:buNone/>
              <a:defRPr sz="3000">
                <a:latin typeface="Josefin Slab"/>
                <a:ea typeface="Josefin Slab"/>
                <a:cs typeface="Josefin Slab"/>
                <a:sym typeface="Josefin Slab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Josefin Slab"/>
              <a:buNone/>
              <a:defRPr sz="3000">
                <a:latin typeface="Josefin Slab"/>
                <a:ea typeface="Josefin Slab"/>
                <a:cs typeface="Josefin Slab"/>
                <a:sym typeface="Josefin Slab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0"/>
          <p:cNvSpPr/>
          <p:nvPr/>
        </p:nvSpPr>
        <p:spPr>
          <a:xfrm>
            <a:off x="0" y="-19050"/>
            <a:ext cx="9144000" cy="5143500"/>
          </a:xfrm>
          <a:prstGeom prst="rect">
            <a:avLst/>
          </a:prstGeom>
          <a:solidFill>
            <a:schemeClr val="lt1">
              <a:alpha val="2009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0"/>
          <p:cNvSpPr/>
          <p:nvPr/>
        </p:nvSpPr>
        <p:spPr>
          <a:xfrm rot="2700000">
            <a:off x="4456684" y="2757065"/>
            <a:ext cx="3501027" cy="3501027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7" name="Google Shape;87;p10"/>
          <p:cNvGrpSpPr/>
          <p:nvPr/>
        </p:nvGrpSpPr>
        <p:grpSpPr>
          <a:xfrm>
            <a:off x="-1073549" y="3178762"/>
            <a:ext cx="1737424" cy="1737425"/>
            <a:chOff x="5279626" y="2678000"/>
            <a:chExt cx="1737424" cy="1737425"/>
          </a:xfrm>
        </p:grpSpPr>
        <p:sp>
          <p:nvSpPr>
            <p:cNvPr id="88" name="Google Shape;88;p10"/>
            <p:cNvSpPr/>
            <p:nvPr/>
          </p:nvSpPr>
          <p:spPr>
            <a:xfrm rot="2700000">
              <a:off x="5858024" y="3066541"/>
              <a:ext cx="848952" cy="1228669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10"/>
            <p:cNvSpPr/>
            <p:nvPr/>
          </p:nvSpPr>
          <p:spPr>
            <a:xfrm rot="2700000">
              <a:off x="5648601" y="2656015"/>
              <a:ext cx="446750" cy="1228669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0" name="Google Shape;90;p10"/>
          <p:cNvSpPr txBox="1">
            <a:spLocks noGrp="1"/>
          </p:cNvSpPr>
          <p:nvPr>
            <p:ph type="title"/>
          </p:nvPr>
        </p:nvSpPr>
        <p:spPr>
          <a:xfrm>
            <a:off x="4330700" y="3096088"/>
            <a:ext cx="3753000" cy="1547700"/>
          </a:xfrm>
          <a:prstGeom prst="rect">
            <a:avLst/>
          </a:prstGeom>
          <a:noFill/>
          <a:effectLst>
            <a:outerShdw blurRad="328613" dist="47625" dir="2580000" algn="bl" rotWithShape="0">
              <a:schemeClr val="lt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500"/>
              <a:buFont typeface="Caveat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Josefin Slab"/>
              <a:buNone/>
              <a:defRPr sz="3000">
                <a:latin typeface="Josefin Slab"/>
                <a:ea typeface="Josefin Slab"/>
                <a:cs typeface="Josefin Slab"/>
                <a:sym typeface="Josefin Slab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Josefin Slab"/>
              <a:buNone/>
              <a:defRPr sz="3000">
                <a:latin typeface="Josefin Slab"/>
                <a:ea typeface="Josefin Slab"/>
                <a:cs typeface="Josefin Slab"/>
                <a:sym typeface="Josefin Slab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Josefin Slab"/>
              <a:buNone/>
              <a:defRPr sz="3000">
                <a:latin typeface="Josefin Slab"/>
                <a:ea typeface="Josefin Slab"/>
                <a:cs typeface="Josefin Slab"/>
                <a:sym typeface="Josefin Slab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Josefin Slab"/>
              <a:buNone/>
              <a:defRPr sz="3000">
                <a:latin typeface="Josefin Slab"/>
                <a:ea typeface="Josefin Slab"/>
                <a:cs typeface="Josefin Slab"/>
                <a:sym typeface="Josefin Slab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Josefin Slab"/>
              <a:buNone/>
              <a:defRPr sz="3000">
                <a:latin typeface="Josefin Slab"/>
                <a:ea typeface="Josefin Slab"/>
                <a:cs typeface="Josefin Slab"/>
                <a:sym typeface="Josefin Slab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Josefin Slab"/>
              <a:buNone/>
              <a:defRPr sz="3000">
                <a:latin typeface="Josefin Slab"/>
                <a:ea typeface="Josefin Slab"/>
                <a:cs typeface="Josefin Slab"/>
                <a:sym typeface="Josefin Slab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Josefin Slab"/>
              <a:buNone/>
              <a:defRPr sz="3000">
                <a:latin typeface="Josefin Slab"/>
                <a:ea typeface="Josefin Slab"/>
                <a:cs typeface="Josefin Slab"/>
                <a:sym typeface="Josefin Slab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Josefin Slab"/>
              <a:buNone/>
              <a:defRPr sz="3000">
                <a:latin typeface="Josefin Slab"/>
                <a:ea typeface="Josefin Slab"/>
                <a:cs typeface="Josefin Slab"/>
                <a:sym typeface="Josefin Slab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1"/>
          <p:cNvSpPr/>
          <p:nvPr/>
        </p:nvSpPr>
        <p:spPr>
          <a:xfrm rot="2700000">
            <a:off x="6162141" y="-141645"/>
            <a:ext cx="1228669" cy="1228669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11"/>
          <p:cNvSpPr/>
          <p:nvPr/>
        </p:nvSpPr>
        <p:spPr>
          <a:xfrm rot="2700000">
            <a:off x="7329459" y="3662791"/>
            <a:ext cx="2279995" cy="2279995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11"/>
          <p:cNvSpPr/>
          <p:nvPr/>
        </p:nvSpPr>
        <p:spPr>
          <a:xfrm rot="2700000">
            <a:off x="5636488" y="1977159"/>
            <a:ext cx="2279995" cy="2279995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11"/>
          <p:cNvSpPr txBox="1">
            <a:spLocks noGrp="1"/>
          </p:cNvSpPr>
          <p:nvPr>
            <p:ph type="title" hasCustomPrompt="1"/>
          </p:nvPr>
        </p:nvSpPr>
        <p:spPr>
          <a:xfrm>
            <a:off x="713224" y="1724550"/>
            <a:ext cx="4239300" cy="1325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9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11"/>
          <p:cNvSpPr txBox="1">
            <a:spLocks noGrp="1"/>
          </p:cNvSpPr>
          <p:nvPr>
            <p:ph type="body" idx="1"/>
          </p:nvPr>
        </p:nvSpPr>
        <p:spPr>
          <a:xfrm>
            <a:off x="713213" y="3125850"/>
            <a:ext cx="4239300" cy="36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 algn="ctr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marL="914400" lvl="1" indent="-330200" algn="ctr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marL="1371600" lvl="2" indent="-330200" algn="ctr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marL="1828800" lvl="3" indent="-330200" algn="ctr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marL="2286000" lvl="4" indent="-330200" algn="ctr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marL="2743200" lvl="5" indent="-330200" algn="ctr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marL="3200400" lvl="6" indent="-330200" algn="ctr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marL="3657600" lvl="7" indent="-330200" algn="ctr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marL="4114800" lvl="8" indent="-330200" algn="ctr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57" y="715596"/>
            <a:ext cx="7717500" cy="47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DM Serif Display"/>
              <a:buNone/>
              <a:defRPr sz="45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DM Serif Display"/>
              <a:buNone/>
              <a:defRPr sz="45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DM Serif Display"/>
              <a:buNone/>
              <a:defRPr sz="45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DM Serif Display"/>
              <a:buNone/>
              <a:defRPr sz="45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DM Serif Display"/>
              <a:buNone/>
              <a:defRPr sz="45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DM Serif Display"/>
              <a:buNone/>
              <a:defRPr sz="45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DM Serif Display"/>
              <a:buNone/>
              <a:defRPr sz="45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DM Serif Display"/>
              <a:buNone/>
              <a:defRPr sz="45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DM Serif Display"/>
              <a:buNone/>
              <a:defRPr sz="45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50" y="1923500"/>
            <a:ext cx="7717500" cy="30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ctor"/>
              <a:buChar char="●"/>
              <a:defRPr sz="1600"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1pPr>
            <a:lvl2pPr marL="914400" lvl="1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ctor"/>
              <a:buChar char="○"/>
              <a:defRPr sz="1600"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2pPr>
            <a:lvl3pPr marL="1371600" lvl="2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ctor"/>
              <a:buChar char="■"/>
              <a:defRPr sz="1600"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3pPr>
            <a:lvl4pPr marL="1828800" lvl="3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ctor"/>
              <a:buChar char="●"/>
              <a:defRPr sz="1600"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4pPr>
            <a:lvl5pPr marL="2286000" lvl="4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ctor"/>
              <a:buChar char="○"/>
              <a:defRPr sz="1600"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5pPr>
            <a:lvl6pPr marL="2743200" lvl="5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ctor"/>
              <a:buChar char="■"/>
              <a:defRPr sz="1600"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6pPr>
            <a:lvl7pPr marL="3200400" lvl="6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ctor"/>
              <a:buChar char="●"/>
              <a:defRPr sz="1600"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7pPr>
            <a:lvl8pPr marL="3657600" lvl="7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ctor"/>
              <a:buChar char="○"/>
              <a:defRPr sz="1600"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8pPr>
            <a:lvl9pPr marL="4114800" lvl="8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ctor"/>
              <a:buChar char="■"/>
              <a:defRPr sz="1600"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5.xml"/><Relationship Id="rId1" Type="http://schemas.openxmlformats.org/officeDocument/2006/relationships/video" Target="https://www.youtube.com/embed/26seCHSBFDo?feature=oembed" TargetMode="External"/><Relationship Id="rId6" Type="http://schemas.openxmlformats.org/officeDocument/2006/relationships/image" Target="../media/image4.jpeg"/><Relationship Id="rId5" Type="http://schemas.openxmlformats.org/officeDocument/2006/relationships/hyperlink" Target="https://www.newton.university/sites/default/files/inline-images/Erasmus/nu-study-plan-2023_2024_web.pdf" TargetMode="Externa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5" Type="http://schemas.openxmlformats.org/officeDocument/2006/relationships/hyperlink" Target="mailto:jana.majerova@newton.university" TargetMode="External"/><Relationship Id="rId4" Type="http://schemas.openxmlformats.org/officeDocument/2006/relationships/hyperlink" Target="mailto:Jana.majerova@newton.university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hyperlink" Target="mailto:Jana.majerova@newton.university" TargetMode="External"/><Relationship Id="rId5" Type="http://schemas.openxmlformats.org/officeDocument/2006/relationships/hyperlink" Target="mailto:jana.majerova@newton.university" TargetMode="External"/><Relationship Id="rId4" Type="http://schemas.openxmlformats.org/officeDocument/2006/relationships/hyperlink" Target="https://docs.google.com/forms/d/e/1FAIpQLSeUkxaTRMkXKVnpJQw-qXJCaMdEN7T-zoLbUMzNGquvdAc2mA/viewform?usp=pp_url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www.newton.university/sites/default/files/inline-images/Erasmus/ects-grading-system-nu.pdf" TargetMode="External"/><Relationship Id="rId5" Type="http://schemas.openxmlformats.org/officeDocument/2006/relationships/hyperlink" Target="https://www.newton.university/sites/default/files/inline-images/Erasmus/nu-study-plan-2023_2024_web.pdf" TargetMode="External"/><Relationship Id="rId4" Type="http://schemas.openxmlformats.org/officeDocument/2006/relationships/hyperlink" Target="https://learning-agreement.eu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www.newton.university/sites/default/files/inline-images/Erasmus/dormitory-west-en.pdf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hyperlink" Target="https://www.newton.university/en/faq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www.newton.university/en/accommodation" TargetMode="External"/><Relationship Id="rId5" Type="http://schemas.openxmlformats.org/officeDocument/2006/relationships/hyperlink" Target="https://www.newton.university/en/life-in-czechia" TargetMode="External"/><Relationship Id="rId4" Type="http://schemas.openxmlformats.org/officeDocument/2006/relationships/hyperlink" Target="https://www.newton.university/en/erasmus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5.xml"/><Relationship Id="rId1" Type="http://schemas.openxmlformats.org/officeDocument/2006/relationships/video" Target="https://www.youtube.com/embed/KtLQWg-B2W4?feature=oembed" TargetMode="External"/><Relationship Id="rId6" Type="http://schemas.openxmlformats.org/officeDocument/2006/relationships/image" Target="../media/image5.jpeg"/><Relationship Id="rId5" Type="http://schemas.openxmlformats.org/officeDocument/2006/relationships/hyperlink" Target="https://www.newton.university/sites/default/files/inline-images/Student%20guide/student-guide_newton-1.pdf" TargetMode="Externa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www.linkedin.com/school/newton-university/" TargetMode="External"/><Relationship Id="rId5" Type="http://schemas.openxmlformats.org/officeDocument/2006/relationships/hyperlink" Target="mailto:jana.majerova@newton.university" TargetMode="External"/><Relationship Id="rId4" Type="http://schemas.openxmlformats.org/officeDocument/2006/relationships/hyperlink" Target="mailto:Jana.majerova@newton.university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13"/>
          <p:cNvPicPr preferRelativeResize="0"/>
          <p:nvPr/>
        </p:nvPicPr>
        <p:blipFill rotWithShape="1">
          <a:blip r:embed="rId3">
            <a:alphaModFix/>
          </a:blip>
          <a:srcRect l="4067" r="8450"/>
          <a:stretch/>
        </p:blipFill>
        <p:spPr>
          <a:xfrm>
            <a:off x="-485437" y="2042057"/>
            <a:ext cx="3249372" cy="3224400"/>
          </a:xfrm>
          <a:prstGeom prst="flowChartDecision">
            <a:avLst/>
          </a:prstGeom>
          <a:noFill/>
          <a:ln>
            <a:noFill/>
          </a:ln>
        </p:spPr>
      </p:pic>
      <p:pic>
        <p:nvPicPr>
          <p:cNvPr id="103" name="Google Shape;103;p13"/>
          <p:cNvPicPr preferRelativeResize="0"/>
          <p:nvPr/>
        </p:nvPicPr>
        <p:blipFill rotWithShape="1">
          <a:blip r:embed="rId4">
            <a:alphaModFix/>
          </a:blip>
          <a:srcRect l="10985" t="21000" r="8414" b="-20999"/>
          <a:stretch/>
        </p:blipFill>
        <p:spPr>
          <a:xfrm>
            <a:off x="4377350" y="3739375"/>
            <a:ext cx="3812575" cy="3783275"/>
          </a:xfrm>
          <a:prstGeom prst="flowChartDecision">
            <a:avLst/>
          </a:prstGeom>
          <a:noFill/>
          <a:ln>
            <a:noFill/>
          </a:ln>
        </p:spPr>
      </p:pic>
      <p:sp>
        <p:nvSpPr>
          <p:cNvPr id="104" name="Google Shape;104;p13"/>
          <p:cNvSpPr txBox="1">
            <a:spLocks noGrp="1"/>
          </p:cNvSpPr>
          <p:nvPr>
            <p:ph type="ctrTitle"/>
          </p:nvPr>
        </p:nvSpPr>
        <p:spPr>
          <a:xfrm>
            <a:off x="-112050" y="506825"/>
            <a:ext cx="9144000" cy="187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900" dirty="0">
                <a:latin typeface="Times New Roman"/>
                <a:ea typeface="Times New Roman"/>
                <a:cs typeface="Times New Roman"/>
                <a:sym typeface="Times New Roman"/>
              </a:rPr>
              <a:t>NEWTON University</a:t>
            </a:r>
          </a:p>
        </p:txBody>
      </p:sp>
      <p:sp>
        <p:nvSpPr>
          <p:cNvPr id="106" name="Google Shape;106;p13"/>
          <p:cNvSpPr/>
          <p:nvPr/>
        </p:nvSpPr>
        <p:spPr>
          <a:xfrm rot="5400000">
            <a:off x="4550350" y="1655262"/>
            <a:ext cx="43200" cy="1980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7" name="Google Shape;107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344425" y="1817050"/>
            <a:ext cx="687526" cy="337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4"/>
          <p:cNvSpPr txBox="1">
            <a:spLocks noGrp="1"/>
          </p:cNvSpPr>
          <p:nvPr>
            <p:ph type="ctrTitle"/>
          </p:nvPr>
        </p:nvSpPr>
        <p:spPr>
          <a:xfrm>
            <a:off x="491400" y="491576"/>
            <a:ext cx="8652600" cy="457914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NEWTON University 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Basic Info</a:t>
            </a:r>
            <a:b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Basic Info for Exchange Students</a:t>
            </a:r>
            <a:br>
              <a:rPr lang="e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Academic Calendar</a:t>
            </a:r>
            <a:br>
              <a:rPr lang="e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 Basic Steps 1</a:t>
            </a:r>
            <a:br>
              <a:rPr lang="e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Basic Steps 2 </a:t>
            </a:r>
            <a:br>
              <a:rPr lang="e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Further Documents</a:t>
            </a:r>
            <a:br>
              <a:rPr lang="e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 Accommodation</a:t>
            </a:r>
            <a:br>
              <a:rPr lang="e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8. Info Sources</a:t>
            </a:r>
            <a:br>
              <a:rPr lang="e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9. Exchange Students at NEWTON</a:t>
            </a:r>
            <a:br>
              <a:rPr lang="e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7"/>
          <p:cNvSpPr txBox="1">
            <a:spLocks noGrp="1"/>
          </p:cNvSpPr>
          <p:nvPr>
            <p:ph type="title"/>
          </p:nvPr>
        </p:nvSpPr>
        <p:spPr>
          <a:xfrm>
            <a:off x="873650" y="312550"/>
            <a:ext cx="7717500" cy="539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 b="1" dirty="0">
                <a:latin typeface="Times New Roman"/>
                <a:ea typeface="Times New Roman"/>
                <a:cs typeface="Times New Roman"/>
                <a:sym typeface="Times New Roman"/>
              </a:rPr>
              <a:t>NEWTON University Basic Info</a:t>
            </a:r>
            <a:endParaRPr sz="3800" b="1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8" name="Google Shape;138;p17"/>
          <p:cNvSpPr txBox="1"/>
          <p:nvPr/>
        </p:nvSpPr>
        <p:spPr>
          <a:xfrm>
            <a:off x="373104" y="1977225"/>
            <a:ext cx="2190000" cy="3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>
              <a:solidFill>
                <a:schemeClr val="dk1"/>
              </a:solidFill>
              <a:latin typeface="DM Serif Display"/>
              <a:ea typeface="DM Serif Display"/>
              <a:cs typeface="DM Serif Display"/>
              <a:sym typeface="DM Serif Display"/>
            </a:endParaRPr>
          </a:p>
        </p:txBody>
      </p:sp>
      <p:sp>
        <p:nvSpPr>
          <p:cNvPr id="139" name="Google Shape;139;p17"/>
          <p:cNvSpPr txBox="1"/>
          <p:nvPr/>
        </p:nvSpPr>
        <p:spPr>
          <a:xfrm>
            <a:off x="1945779" y="1977225"/>
            <a:ext cx="2273100" cy="3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140" name="Google Shape;140;p17"/>
          <p:cNvGrpSpPr/>
          <p:nvPr/>
        </p:nvGrpSpPr>
        <p:grpSpPr>
          <a:xfrm>
            <a:off x="-42425" y="1578136"/>
            <a:ext cx="1821300" cy="3237425"/>
            <a:chOff x="3664500" y="1272586"/>
            <a:chExt cx="1821300" cy="3237425"/>
          </a:xfrm>
        </p:grpSpPr>
        <p:sp>
          <p:nvSpPr>
            <p:cNvPr id="141" name="Google Shape;141;p17"/>
            <p:cNvSpPr/>
            <p:nvPr/>
          </p:nvSpPr>
          <p:spPr>
            <a:xfrm>
              <a:off x="3664500" y="1272586"/>
              <a:ext cx="1124100" cy="1124100"/>
            </a:xfrm>
            <a:prstGeom prst="diamond">
              <a:avLst/>
            </a:prstGeom>
            <a:solidFill>
              <a:schemeClr val="lt2"/>
            </a:solidFill>
            <a:ln w="2857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endParaRPr>
            </a:p>
          </p:txBody>
        </p:sp>
        <p:sp>
          <p:nvSpPr>
            <p:cNvPr id="142" name="Google Shape;142;p17"/>
            <p:cNvSpPr/>
            <p:nvPr/>
          </p:nvSpPr>
          <p:spPr>
            <a:xfrm>
              <a:off x="4361700" y="1977027"/>
              <a:ext cx="1124100" cy="1124100"/>
            </a:xfrm>
            <a:prstGeom prst="diamond">
              <a:avLst/>
            </a:prstGeom>
            <a:solidFill>
              <a:schemeClr val="dk2"/>
            </a:solidFill>
            <a:ln w="2857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endParaRPr>
            </a:p>
          </p:txBody>
        </p:sp>
        <p:sp>
          <p:nvSpPr>
            <p:cNvPr id="143" name="Google Shape;143;p17"/>
            <p:cNvSpPr/>
            <p:nvPr/>
          </p:nvSpPr>
          <p:spPr>
            <a:xfrm>
              <a:off x="3664500" y="2681469"/>
              <a:ext cx="1124100" cy="1124100"/>
            </a:xfrm>
            <a:prstGeom prst="diamond">
              <a:avLst/>
            </a:prstGeom>
            <a:solidFill>
              <a:schemeClr val="lt2"/>
            </a:solidFill>
            <a:ln w="2857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endParaRPr>
            </a:p>
          </p:txBody>
        </p:sp>
        <p:sp>
          <p:nvSpPr>
            <p:cNvPr id="144" name="Google Shape;144;p17"/>
            <p:cNvSpPr/>
            <p:nvPr/>
          </p:nvSpPr>
          <p:spPr>
            <a:xfrm>
              <a:off x="4361700" y="3385911"/>
              <a:ext cx="1124100" cy="1124100"/>
            </a:xfrm>
            <a:prstGeom prst="diamond">
              <a:avLst/>
            </a:prstGeom>
            <a:solidFill>
              <a:schemeClr val="dk2"/>
            </a:solidFill>
            <a:ln w="2857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endParaRPr>
            </a:p>
          </p:txBody>
        </p:sp>
      </p:grpSp>
      <p:pic>
        <p:nvPicPr>
          <p:cNvPr id="145" name="Google Shape;14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6125" y="202450"/>
            <a:ext cx="687526" cy="337050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17"/>
          <p:cNvSpPr txBox="1"/>
          <p:nvPr/>
        </p:nvSpPr>
        <p:spPr>
          <a:xfrm>
            <a:off x="654775" y="1136734"/>
            <a:ext cx="7834450" cy="3804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27000" lvl="0">
              <a:buClr>
                <a:schemeClr val="dk1"/>
              </a:buClr>
              <a:buSzPts val="1600"/>
            </a:pPr>
            <a:r>
              <a:rPr lang="en" sz="3200" dirty="0">
                <a:solidFill>
                  <a:schemeClr val="dk1"/>
                </a:solidFill>
                <a:latin typeface="Times New Roman" panose="02020603050405020304" pitchFamily="18" charset="0"/>
                <a:ea typeface="Actor"/>
                <a:cs typeface="Times New Roman" panose="02020603050405020304" pitchFamily="18" charset="0"/>
                <a:sym typeface="Actor"/>
              </a:rPr>
              <a:t>NEWTON University is: </a:t>
            </a:r>
          </a:p>
          <a:p>
            <a:pPr marL="457200" lvl="0" indent="-330200">
              <a:buClr>
                <a:schemeClr val="dk1"/>
              </a:buClr>
              <a:buSzPts val="1600"/>
              <a:buFont typeface="Actor"/>
              <a:buChar char="●"/>
            </a:pPr>
            <a:r>
              <a:rPr lang="en-GB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leading private business school in Czechia </a:t>
            </a:r>
            <a:r>
              <a:rPr lang="en" sz="2400" dirty="0">
                <a:solidFill>
                  <a:schemeClr val="tx1"/>
                </a:solidFill>
                <a:latin typeface="Times New Roman" panose="02020603050405020304" pitchFamily="18" charset="0"/>
                <a:ea typeface="Actor"/>
                <a:cs typeface="Times New Roman" panose="02020603050405020304" pitchFamily="18" charset="0"/>
                <a:sym typeface="Actor"/>
              </a:rPr>
              <a:t> </a:t>
            </a:r>
            <a:r>
              <a:rPr lang="en" sz="2400" dirty="0">
                <a:solidFill>
                  <a:schemeClr val="dk1"/>
                </a:solidFill>
                <a:latin typeface="Times New Roman" panose="02020603050405020304" pitchFamily="18" charset="0"/>
                <a:ea typeface="Actor"/>
                <a:cs typeface="Times New Roman" panose="02020603050405020304" pitchFamily="18" charset="0"/>
                <a:sym typeface="Actor"/>
              </a:rPr>
              <a:t>✅</a:t>
            </a:r>
          </a:p>
          <a:p>
            <a:pPr marL="457200" lvl="0" indent="-330200">
              <a:buClr>
                <a:schemeClr val="dk1"/>
              </a:buClr>
              <a:buSzPts val="1600"/>
              <a:buFont typeface="Actor"/>
              <a:buChar char="●"/>
            </a:pPr>
            <a:r>
              <a:rPr lang="en-GB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focused on modern education of management, psychology, and economics</a:t>
            </a:r>
            <a:r>
              <a:rPr lang="en" sz="2400" dirty="0">
                <a:solidFill>
                  <a:schemeClr val="dk1"/>
                </a:solidFill>
                <a:latin typeface="Times New Roman" panose="02020603050405020304" pitchFamily="18" charset="0"/>
                <a:ea typeface="Actor"/>
                <a:cs typeface="Times New Roman" panose="02020603050405020304" pitchFamily="18" charset="0"/>
                <a:sym typeface="Actor"/>
              </a:rPr>
              <a:t>✅</a:t>
            </a:r>
          </a:p>
          <a:p>
            <a:pPr marL="457200" lvl="0" indent="-330200">
              <a:buClr>
                <a:schemeClr val="dk1"/>
              </a:buClr>
              <a:buSzPts val="1600"/>
              <a:buFont typeface="Actor"/>
              <a:buChar char="●"/>
            </a:pPr>
            <a:r>
              <a:rPr lang="en-GB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part of the Business Graduates Association (BGA) and AACSB network</a:t>
            </a:r>
            <a:r>
              <a:rPr lang="en" sz="2400" dirty="0">
                <a:solidFill>
                  <a:schemeClr val="dk1"/>
                </a:solidFill>
                <a:latin typeface="Times New Roman" panose="02020603050405020304" pitchFamily="18" charset="0"/>
                <a:ea typeface="Actor"/>
                <a:cs typeface="Times New Roman" panose="02020603050405020304" pitchFamily="18" charset="0"/>
                <a:sym typeface="Actor"/>
              </a:rPr>
              <a:t>✅</a:t>
            </a:r>
          </a:p>
          <a:p>
            <a:pPr marL="457200" lvl="0" indent="-330200">
              <a:buClr>
                <a:schemeClr val="dk1"/>
              </a:buClr>
              <a:buSzPts val="1600"/>
              <a:buFont typeface="Actor"/>
              <a:buChar char="●"/>
            </a:pPr>
            <a:r>
              <a:rPr lang="en-GB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focused on combining academic with professional and personal development</a:t>
            </a:r>
            <a:r>
              <a:rPr lang="en" sz="2400" dirty="0">
                <a:solidFill>
                  <a:schemeClr val="dk1"/>
                </a:solidFill>
                <a:latin typeface="Times New Roman" panose="02020603050405020304" pitchFamily="18" charset="0"/>
                <a:ea typeface="Actor"/>
                <a:cs typeface="Times New Roman" panose="02020603050405020304" pitchFamily="18" charset="0"/>
                <a:sym typeface="Actor"/>
              </a:rPr>
              <a:t> ✅</a:t>
            </a:r>
            <a:endParaRPr lang="en" sz="2400" dirty="0">
              <a:solidFill>
                <a:schemeClr val="tx1"/>
              </a:solidFill>
              <a:latin typeface="Times New Roman" panose="02020603050405020304" pitchFamily="18" charset="0"/>
              <a:ea typeface="Actor"/>
              <a:cs typeface="Times New Roman" panose="02020603050405020304" pitchFamily="18" charset="0"/>
              <a:sym typeface="Actor"/>
            </a:endParaRPr>
          </a:p>
          <a:p>
            <a: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ctor"/>
              <a:buChar char="●"/>
            </a:pPr>
            <a:endParaRPr lang="en" sz="2400" dirty="0">
              <a:solidFill>
                <a:schemeClr val="dk1"/>
              </a:solidFill>
              <a:latin typeface="Times New Roman" panose="02020603050405020304" pitchFamily="18" charset="0"/>
              <a:ea typeface="Actor"/>
              <a:cs typeface="Times New Roman" panose="02020603050405020304" pitchFamily="18" charset="0"/>
              <a:sym typeface="Actor"/>
            </a:endParaRPr>
          </a:p>
          <a:p>
            <a: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ctor"/>
              <a:buChar char="●"/>
            </a:pPr>
            <a:endParaRPr lang="en" sz="2400" dirty="0">
              <a:solidFill>
                <a:schemeClr val="dk1"/>
              </a:solidFill>
              <a:latin typeface="Times New Roman" panose="02020603050405020304" pitchFamily="18" charset="0"/>
              <a:ea typeface="Actor"/>
              <a:cs typeface="Times New Roman" panose="02020603050405020304" pitchFamily="18" charset="0"/>
              <a:sym typeface="Actor"/>
            </a:endParaRPr>
          </a:p>
          <a:p>
            <a: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ctor"/>
              <a:buChar char="●"/>
            </a:pPr>
            <a:endParaRPr lang="en" sz="1600" dirty="0">
              <a:solidFill>
                <a:schemeClr val="dk1"/>
              </a:solidFill>
              <a:latin typeface="Times New Roman" panose="02020603050405020304" pitchFamily="18" charset="0"/>
              <a:ea typeface="Actor"/>
              <a:cs typeface="Times New Roman" panose="02020603050405020304" pitchFamily="18" charset="0"/>
              <a:sym typeface="Actor"/>
            </a:endParaRPr>
          </a:p>
          <a:p>
            <a: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ctor"/>
              <a:buChar char="●"/>
            </a:pPr>
            <a:endParaRPr lang="en" sz="1600" dirty="0">
              <a:solidFill>
                <a:schemeClr val="dk1"/>
              </a:solidFill>
              <a:latin typeface="Actor"/>
              <a:ea typeface="Actor"/>
              <a:cs typeface="Actor"/>
              <a:sym typeface="Actor"/>
            </a:endParaRPr>
          </a:p>
          <a:p>
            <a: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ctor"/>
              <a:buChar char="●"/>
            </a:pPr>
            <a:endParaRPr lang="en" sz="1600" dirty="0">
              <a:solidFill>
                <a:schemeClr val="dk1"/>
              </a:solidFill>
              <a:latin typeface="Actor"/>
              <a:ea typeface="Actor"/>
              <a:cs typeface="Actor"/>
              <a:sym typeface="Actor"/>
            </a:endParaRPr>
          </a:p>
          <a:p>
            <a:pPr marL="457200" lvl="0" indent="-330200">
              <a:buClr>
                <a:schemeClr val="dk1"/>
              </a:buClr>
              <a:buSzPts val="1600"/>
              <a:buFont typeface="Actor"/>
              <a:buChar char="●"/>
            </a:pPr>
            <a:endParaRPr sz="1600" dirty="0">
              <a:solidFill>
                <a:schemeClr val="dk1"/>
              </a:solidFill>
              <a:latin typeface="Actor"/>
              <a:ea typeface="Actor"/>
              <a:cs typeface="Actor"/>
              <a:sym typeface="Actor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chemeClr val="dk1"/>
              </a:solidFill>
              <a:latin typeface="Actor"/>
              <a:ea typeface="Actor"/>
              <a:cs typeface="Actor"/>
              <a:sym typeface="Actor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chemeClr val="dk1"/>
              </a:solidFill>
              <a:latin typeface="Actor"/>
              <a:ea typeface="Actor"/>
              <a:cs typeface="Actor"/>
              <a:sym typeface="Actor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>
          <a:extLst>
            <a:ext uri="{FF2B5EF4-FFF2-40B4-BE49-F238E27FC236}">
              <a16:creationId xmlns:a16="http://schemas.microsoft.com/office/drawing/2014/main" id="{96D9E39A-4BD8-742C-A749-D89BA7E4D4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7">
            <a:extLst>
              <a:ext uri="{FF2B5EF4-FFF2-40B4-BE49-F238E27FC236}">
                <a16:creationId xmlns:a16="http://schemas.microsoft.com/office/drawing/2014/main" id="{4925AF5F-059E-2656-E5D1-9DE2FE9266B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73650" y="312550"/>
            <a:ext cx="7717500" cy="539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 b="1" dirty="0">
                <a:latin typeface="Times New Roman"/>
                <a:ea typeface="Times New Roman"/>
                <a:cs typeface="Times New Roman"/>
                <a:sym typeface="Times New Roman"/>
              </a:rPr>
              <a:t>Basic Info For Exchange Students </a:t>
            </a:r>
            <a:endParaRPr sz="3800" b="1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8" name="Google Shape;138;p17">
            <a:extLst>
              <a:ext uri="{FF2B5EF4-FFF2-40B4-BE49-F238E27FC236}">
                <a16:creationId xmlns:a16="http://schemas.microsoft.com/office/drawing/2014/main" id="{A4F16A08-3AB6-3EBC-C91B-DF3E75FE9438}"/>
              </a:ext>
            </a:extLst>
          </p:cNvPr>
          <p:cNvSpPr txBox="1"/>
          <p:nvPr/>
        </p:nvSpPr>
        <p:spPr>
          <a:xfrm>
            <a:off x="373104" y="1977225"/>
            <a:ext cx="2190000" cy="3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>
              <a:solidFill>
                <a:schemeClr val="dk1"/>
              </a:solidFill>
              <a:latin typeface="DM Serif Display"/>
              <a:ea typeface="DM Serif Display"/>
              <a:cs typeface="DM Serif Display"/>
              <a:sym typeface="DM Serif Display"/>
            </a:endParaRPr>
          </a:p>
        </p:txBody>
      </p:sp>
      <p:sp>
        <p:nvSpPr>
          <p:cNvPr id="139" name="Google Shape;139;p17">
            <a:extLst>
              <a:ext uri="{FF2B5EF4-FFF2-40B4-BE49-F238E27FC236}">
                <a16:creationId xmlns:a16="http://schemas.microsoft.com/office/drawing/2014/main" id="{D58EEAAD-B961-C868-199E-683BD4BA8542}"/>
              </a:ext>
            </a:extLst>
          </p:cNvPr>
          <p:cNvSpPr txBox="1"/>
          <p:nvPr/>
        </p:nvSpPr>
        <p:spPr>
          <a:xfrm>
            <a:off x="1945779" y="1977225"/>
            <a:ext cx="2273100" cy="3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140" name="Google Shape;140;p17">
            <a:extLst>
              <a:ext uri="{FF2B5EF4-FFF2-40B4-BE49-F238E27FC236}">
                <a16:creationId xmlns:a16="http://schemas.microsoft.com/office/drawing/2014/main" id="{9F0F297C-F875-C274-0CB4-48834C515D96}"/>
              </a:ext>
            </a:extLst>
          </p:cNvPr>
          <p:cNvGrpSpPr/>
          <p:nvPr/>
        </p:nvGrpSpPr>
        <p:grpSpPr>
          <a:xfrm>
            <a:off x="-42425" y="1578136"/>
            <a:ext cx="1821300" cy="3237425"/>
            <a:chOff x="3664500" y="1272586"/>
            <a:chExt cx="1821300" cy="3237425"/>
          </a:xfrm>
        </p:grpSpPr>
        <p:sp>
          <p:nvSpPr>
            <p:cNvPr id="141" name="Google Shape;141;p17">
              <a:extLst>
                <a:ext uri="{FF2B5EF4-FFF2-40B4-BE49-F238E27FC236}">
                  <a16:creationId xmlns:a16="http://schemas.microsoft.com/office/drawing/2014/main" id="{E9D7830C-ECC5-8BB2-7A9C-7C809E12B9FB}"/>
                </a:ext>
              </a:extLst>
            </p:cNvPr>
            <p:cNvSpPr/>
            <p:nvPr/>
          </p:nvSpPr>
          <p:spPr>
            <a:xfrm>
              <a:off x="3664500" y="1272586"/>
              <a:ext cx="1124100" cy="1124100"/>
            </a:xfrm>
            <a:prstGeom prst="diamond">
              <a:avLst/>
            </a:prstGeom>
            <a:solidFill>
              <a:schemeClr val="lt2"/>
            </a:solidFill>
            <a:ln w="2857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endParaRPr>
            </a:p>
          </p:txBody>
        </p:sp>
        <p:sp>
          <p:nvSpPr>
            <p:cNvPr id="142" name="Google Shape;142;p17">
              <a:extLst>
                <a:ext uri="{FF2B5EF4-FFF2-40B4-BE49-F238E27FC236}">
                  <a16:creationId xmlns:a16="http://schemas.microsoft.com/office/drawing/2014/main" id="{AB052191-3544-BE44-016D-98667A4570D0}"/>
                </a:ext>
              </a:extLst>
            </p:cNvPr>
            <p:cNvSpPr/>
            <p:nvPr/>
          </p:nvSpPr>
          <p:spPr>
            <a:xfrm>
              <a:off x="4361700" y="1977027"/>
              <a:ext cx="1124100" cy="1124100"/>
            </a:xfrm>
            <a:prstGeom prst="diamond">
              <a:avLst/>
            </a:prstGeom>
            <a:solidFill>
              <a:schemeClr val="dk2"/>
            </a:solidFill>
            <a:ln w="2857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endParaRPr>
            </a:p>
          </p:txBody>
        </p:sp>
        <p:sp>
          <p:nvSpPr>
            <p:cNvPr id="143" name="Google Shape;143;p17">
              <a:extLst>
                <a:ext uri="{FF2B5EF4-FFF2-40B4-BE49-F238E27FC236}">
                  <a16:creationId xmlns:a16="http://schemas.microsoft.com/office/drawing/2014/main" id="{F6E9D78A-0938-D938-C997-D365D9A4EA7B}"/>
                </a:ext>
              </a:extLst>
            </p:cNvPr>
            <p:cNvSpPr/>
            <p:nvPr/>
          </p:nvSpPr>
          <p:spPr>
            <a:xfrm>
              <a:off x="3664500" y="2681469"/>
              <a:ext cx="1124100" cy="1124100"/>
            </a:xfrm>
            <a:prstGeom prst="diamond">
              <a:avLst/>
            </a:prstGeom>
            <a:solidFill>
              <a:schemeClr val="lt2"/>
            </a:solidFill>
            <a:ln w="2857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endParaRPr>
            </a:p>
          </p:txBody>
        </p:sp>
        <p:sp>
          <p:nvSpPr>
            <p:cNvPr id="144" name="Google Shape;144;p17">
              <a:extLst>
                <a:ext uri="{FF2B5EF4-FFF2-40B4-BE49-F238E27FC236}">
                  <a16:creationId xmlns:a16="http://schemas.microsoft.com/office/drawing/2014/main" id="{6E26BD96-5858-9DF7-ED32-6C7763A8DCC0}"/>
                </a:ext>
              </a:extLst>
            </p:cNvPr>
            <p:cNvSpPr/>
            <p:nvPr/>
          </p:nvSpPr>
          <p:spPr>
            <a:xfrm>
              <a:off x="4361700" y="3385911"/>
              <a:ext cx="1124100" cy="1124100"/>
            </a:xfrm>
            <a:prstGeom prst="diamond">
              <a:avLst/>
            </a:prstGeom>
            <a:solidFill>
              <a:schemeClr val="dk2"/>
            </a:solidFill>
            <a:ln w="2857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endParaRPr>
            </a:p>
          </p:txBody>
        </p:sp>
      </p:grpSp>
      <p:pic>
        <p:nvPicPr>
          <p:cNvPr id="145" name="Google Shape;145;p17">
            <a:extLst>
              <a:ext uri="{FF2B5EF4-FFF2-40B4-BE49-F238E27FC236}">
                <a16:creationId xmlns:a16="http://schemas.microsoft.com/office/drawing/2014/main" id="{52738134-F63C-E8B5-C09F-9144BBE8A5B4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6125" y="202450"/>
            <a:ext cx="687526" cy="337050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17">
            <a:extLst>
              <a:ext uri="{FF2B5EF4-FFF2-40B4-BE49-F238E27FC236}">
                <a16:creationId xmlns:a16="http://schemas.microsoft.com/office/drawing/2014/main" id="{4386E554-B5A7-E225-337C-26465291943A}"/>
              </a:ext>
            </a:extLst>
          </p:cNvPr>
          <p:cNvSpPr txBox="1"/>
          <p:nvPr/>
        </p:nvSpPr>
        <p:spPr>
          <a:xfrm>
            <a:off x="654775" y="1136734"/>
            <a:ext cx="7834450" cy="3804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27000" lvl="0">
              <a:buClr>
                <a:schemeClr val="dk1"/>
              </a:buClr>
              <a:buSzPts val="1600"/>
            </a:pPr>
            <a:r>
              <a:rPr lang="en" sz="3200" dirty="0">
                <a:solidFill>
                  <a:schemeClr val="dk1"/>
                </a:solidFill>
                <a:latin typeface="Times New Roman" panose="02020603050405020304" pitchFamily="18" charset="0"/>
                <a:ea typeface="Actor"/>
                <a:cs typeface="Times New Roman" panose="02020603050405020304" pitchFamily="18" charset="0"/>
                <a:sym typeface="Actor"/>
              </a:rPr>
              <a:t>Exchange students:</a:t>
            </a:r>
          </a:p>
          <a:p>
            <a:pPr marL="457200" lvl="0" indent="-330200">
              <a:buClr>
                <a:schemeClr val="dk1"/>
              </a:buClr>
              <a:buSzPts val="1600"/>
              <a:buFont typeface="Actor"/>
              <a:buChar char="●"/>
            </a:pPr>
            <a:r>
              <a:rPr lang="en-GB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study at our Prague Campus</a:t>
            </a:r>
            <a:r>
              <a:rPr lang="en" sz="2400" dirty="0">
                <a:solidFill>
                  <a:schemeClr val="dk1"/>
                </a:solidFill>
                <a:latin typeface="Times New Roman" panose="02020603050405020304" pitchFamily="18" charset="0"/>
                <a:ea typeface="Actor"/>
                <a:cs typeface="Times New Roman" panose="02020603050405020304" pitchFamily="18" charset="0"/>
                <a:sym typeface="Actor"/>
              </a:rPr>
              <a:t>✅</a:t>
            </a:r>
          </a:p>
          <a:p>
            <a:pPr marL="457200" lvl="0" indent="-330200">
              <a:buClr>
                <a:schemeClr val="dk1"/>
              </a:buClr>
              <a:buSzPts val="1600"/>
              <a:buFont typeface="Actor"/>
              <a:buChar char="●"/>
            </a:pPr>
            <a:r>
              <a:rPr lang="en" sz="2400" dirty="0">
                <a:solidFill>
                  <a:schemeClr val="dk1"/>
                </a:solidFill>
                <a:latin typeface="Times New Roman" panose="02020603050405020304" pitchFamily="18" charset="0"/>
                <a:ea typeface="Actor"/>
                <a:cs typeface="Times New Roman" panose="02020603050405020304" pitchFamily="18" charset="0"/>
                <a:sym typeface="Actor"/>
              </a:rPr>
              <a:t>VISIT OUR CAMPUS on-line </a:t>
            </a:r>
            <a:r>
              <a:rPr lang="en-GB" sz="2400" dirty="0">
                <a:solidFill>
                  <a:schemeClr val="dk1"/>
                </a:solidFill>
                <a:latin typeface="Times New Roman" panose="02020603050405020304" pitchFamily="18" charset="0"/>
                <a:ea typeface="Actor"/>
                <a:cs typeface="Times New Roman" panose="02020603050405020304" pitchFamily="18" charset="0"/>
                <a:sym typeface="Actor"/>
              </a:rPr>
              <a:t>➡️</a:t>
            </a:r>
          </a:p>
          <a:p>
            <a:pPr marL="457200" lvl="0" indent="-330200">
              <a:buClr>
                <a:schemeClr val="dk1"/>
              </a:buClr>
              <a:buSzPts val="1600"/>
              <a:buFont typeface="Actor"/>
              <a:buChar char="●"/>
            </a:pPr>
            <a:endParaRPr lang="en" sz="2400" dirty="0">
              <a:solidFill>
                <a:schemeClr val="dk1"/>
              </a:solidFill>
              <a:latin typeface="Times New Roman" panose="02020603050405020304" pitchFamily="18" charset="0"/>
              <a:ea typeface="Actor"/>
              <a:cs typeface="Times New Roman" panose="02020603050405020304" pitchFamily="18" charset="0"/>
              <a:sym typeface="Actor"/>
            </a:endParaRPr>
          </a:p>
          <a:p>
            <a:pPr marL="457200" lvl="0" indent="-330200">
              <a:buClr>
                <a:schemeClr val="dk1"/>
              </a:buClr>
              <a:buSzPts val="1600"/>
              <a:buFont typeface="Actor"/>
              <a:buChar char="●"/>
            </a:pPr>
            <a:r>
              <a:rPr lang="en-GB" sz="2400" dirty="0">
                <a:solidFill>
                  <a:schemeClr val="dk1"/>
                </a:solidFill>
                <a:latin typeface="Times New Roman" panose="02020603050405020304" pitchFamily="18" charset="0"/>
                <a:ea typeface="Actor"/>
                <a:cs typeface="Times New Roman" panose="02020603050405020304" pitchFamily="18" charset="0"/>
                <a:sym typeface="Actor"/>
              </a:rPr>
              <a:t>study subjects from the Bachelor's degree programme </a:t>
            </a:r>
            <a:r>
              <a:rPr lang="en" sz="2400" dirty="0">
                <a:solidFill>
                  <a:schemeClr val="dk1"/>
                </a:solidFill>
                <a:latin typeface="Times New Roman" panose="02020603050405020304" pitchFamily="18" charset="0"/>
                <a:ea typeface="Actor"/>
                <a:cs typeface="Times New Roman" panose="02020603050405020304" pitchFamily="18" charset="0"/>
                <a:sym typeface="Actor"/>
              </a:rPr>
              <a:t>✅</a:t>
            </a:r>
          </a:p>
          <a:p>
            <a:pPr marL="457200" lvl="0" indent="-330200">
              <a:buClr>
                <a:schemeClr val="dk1"/>
              </a:buClr>
              <a:buSzPts val="1600"/>
              <a:buFont typeface="Actor"/>
              <a:buChar char="●"/>
            </a:pPr>
            <a:r>
              <a:rPr lang="en-GB" sz="2400" dirty="0">
                <a:solidFill>
                  <a:schemeClr val="tx1"/>
                </a:solidFill>
                <a:latin typeface="Times New Roman" panose="02020603050405020304" pitchFamily="18" charset="0"/>
                <a:ea typeface="Actor"/>
                <a:cs typeface="Times New Roman" panose="02020603050405020304" pitchFamily="18" charset="0"/>
              </a:rPr>
              <a:t>study together with our Global Business and Management students</a:t>
            </a:r>
            <a:r>
              <a:rPr lang="en" sz="2400" dirty="0">
                <a:solidFill>
                  <a:schemeClr val="dk1"/>
                </a:solidFill>
                <a:latin typeface="Times New Roman" panose="02020603050405020304" pitchFamily="18" charset="0"/>
                <a:ea typeface="Actor"/>
                <a:cs typeface="Times New Roman" panose="02020603050405020304" pitchFamily="18" charset="0"/>
                <a:sym typeface="Actor"/>
              </a:rPr>
              <a:t>✅</a:t>
            </a:r>
          </a:p>
          <a:p>
            <a:pPr marL="457200" lvl="0" indent="-330200">
              <a:buClr>
                <a:schemeClr val="dk1"/>
              </a:buClr>
              <a:buSzPts val="1600"/>
              <a:buFont typeface="Actor"/>
              <a:buChar char="●"/>
            </a:pPr>
            <a:r>
              <a:rPr lang="en-GB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 study subjects from the first, second and third year at the same time - according to their choice </a:t>
            </a:r>
            <a:r>
              <a:rPr lang="en" sz="2400" dirty="0">
                <a:solidFill>
                  <a:schemeClr val="dk1"/>
                </a:solidFill>
                <a:latin typeface="Times New Roman" panose="02020603050405020304" pitchFamily="18" charset="0"/>
                <a:ea typeface="Actor"/>
                <a:cs typeface="Times New Roman" panose="02020603050405020304" pitchFamily="18" charset="0"/>
                <a:sym typeface="Actor"/>
              </a:rPr>
              <a:t>✅</a:t>
            </a:r>
          </a:p>
          <a:p>
            <a:pPr marL="457200" lvl="0" indent="-330200">
              <a:buClr>
                <a:schemeClr val="dk1"/>
              </a:buClr>
              <a:buSzPts val="1600"/>
              <a:buFont typeface="Actor"/>
              <a:buChar char="●"/>
            </a:pPr>
            <a:r>
              <a:rPr lang="en-GB" sz="2400" dirty="0">
                <a:solidFill>
                  <a:schemeClr val="dk1"/>
                </a:solidFill>
                <a:latin typeface="Times New Roman" panose="02020603050405020304" pitchFamily="18" charset="0"/>
                <a:ea typeface="Actor"/>
                <a:cs typeface="Times New Roman" panose="02020603050405020304" pitchFamily="18" charset="0"/>
                <a:sym typeface="Actor"/>
              </a:rPr>
              <a:t>You can find a list of subjects </a:t>
            </a:r>
            <a:r>
              <a:rPr lang="en-GB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Actor"/>
                <a:cs typeface="Times New Roman" panose="02020603050405020304" pitchFamily="18" charset="0"/>
                <a:sym typeface="Actor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endParaRPr lang="en" sz="2400" dirty="0">
              <a:solidFill>
                <a:schemeClr val="tx1"/>
              </a:solidFill>
              <a:latin typeface="Times New Roman" panose="02020603050405020304" pitchFamily="18" charset="0"/>
              <a:ea typeface="Actor"/>
              <a:cs typeface="Times New Roman" panose="02020603050405020304" pitchFamily="18" charset="0"/>
              <a:sym typeface="Actor"/>
            </a:endParaRPr>
          </a:p>
          <a:p>
            <a: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ctor"/>
              <a:buChar char="●"/>
            </a:pPr>
            <a:endParaRPr lang="en" sz="2400" dirty="0">
              <a:solidFill>
                <a:schemeClr val="dk1"/>
              </a:solidFill>
              <a:latin typeface="Times New Roman" panose="02020603050405020304" pitchFamily="18" charset="0"/>
              <a:ea typeface="Actor"/>
              <a:cs typeface="Times New Roman" panose="02020603050405020304" pitchFamily="18" charset="0"/>
              <a:sym typeface="Actor"/>
            </a:endParaRPr>
          </a:p>
          <a:p>
            <a: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ctor"/>
              <a:buChar char="●"/>
            </a:pPr>
            <a:endParaRPr lang="en" sz="2400" dirty="0">
              <a:solidFill>
                <a:schemeClr val="dk1"/>
              </a:solidFill>
              <a:latin typeface="Times New Roman" panose="02020603050405020304" pitchFamily="18" charset="0"/>
              <a:ea typeface="Actor"/>
              <a:cs typeface="Times New Roman" panose="02020603050405020304" pitchFamily="18" charset="0"/>
              <a:sym typeface="Actor"/>
            </a:endParaRPr>
          </a:p>
          <a:p>
            <a: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ctor"/>
              <a:buChar char="●"/>
            </a:pPr>
            <a:endParaRPr lang="en" sz="1600" dirty="0">
              <a:solidFill>
                <a:schemeClr val="dk1"/>
              </a:solidFill>
              <a:latin typeface="Times New Roman" panose="02020603050405020304" pitchFamily="18" charset="0"/>
              <a:ea typeface="Actor"/>
              <a:cs typeface="Times New Roman" panose="02020603050405020304" pitchFamily="18" charset="0"/>
              <a:sym typeface="Actor"/>
            </a:endParaRPr>
          </a:p>
          <a:p>
            <a: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ctor"/>
              <a:buChar char="●"/>
            </a:pPr>
            <a:endParaRPr lang="en" sz="1600" dirty="0">
              <a:solidFill>
                <a:schemeClr val="dk1"/>
              </a:solidFill>
              <a:latin typeface="Actor"/>
              <a:ea typeface="Actor"/>
              <a:cs typeface="Actor"/>
              <a:sym typeface="Actor"/>
            </a:endParaRPr>
          </a:p>
          <a:p>
            <a: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ctor"/>
              <a:buChar char="●"/>
            </a:pPr>
            <a:endParaRPr lang="en" sz="1600" dirty="0">
              <a:solidFill>
                <a:schemeClr val="dk1"/>
              </a:solidFill>
              <a:latin typeface="Actor"/>
              <a:ea typeface="Actor"/>
              <a:cs typeface="Actor"/>
              <a:sym typeface="Actor"/>
            </a:endParaRPr>
          </a:p>
          <a:p>
            <a:pPr marL="457200" lvl="0" indent="-330200">
              <a:buClr>
                <a:schemeClr val="dk1"/>
              </a:buClr>
              <a:buSzPts val="1600"/>
              <a:buFont typeface="Actor"/>
              <a:buChar char="●"/>
            </a:pPr>
            <a:endParaRPr sz="1600" dirty="0">
              <a:solidFill>
                <a:schemeClr val="dk1"/>
              </a:solidFill>
              <a:latin typeface="Actor"/>
              <a:ea typeface="Actor"/>
              <a:cs typeface="Actor"/>
              <a:sym typeface="Actor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chemeClr val="dk1"/>
              </a:solidFill>
              <a:latin typeface="Actor"/>
              <a:ea typeface="Actor"/>
              <a:cs typeface="Actor"/>
              <a:sym typeface="Actor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chemeClr val="dk1"/>
              </a:solidFill>
              <a:latin typeface="Actor"/>
              <a:ea typeface="Actor"/>
              <a:cs typeface="Actor"/>
              <a:sym typeface="Actor"/>
            </a:endParaRPr>
          </a:p>
        </p:txBody>
      </p:sp>
      <p:pic>
        <p:nvPicPr>
          <p:cNvPr id="3" name="Online médium 2" title="Videoprohlídka NEWTON College v Praze">
            <a:hlinkClick r:id="" action="ppaction://media"/>
            <a:extLst>
              <a:ext uri="{FF2B5EF4-FFF2-40B4-BE49-F238E27FC236}">
                <a16:creationId xmlns:a16="http://schemas.microsoft.com/office/drawing/2014/main" id="{BDCD9529-5195-0EB2-E32C-CCC68F13345B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5430369" y="962050"/>
            <a:ext cx="3225760" cy="1822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69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25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3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7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>
          <a:extLst>
            <a:ext uri="{FF2B5EF4-FFF2-40B4-BE49-F238E27FC236}">
              <a16:creationId xmlns:a16="http://schemas.microsoft.com/office/drawing/2014/main" id="{6202DE7F-99ED-3125-E214-2F44E0A974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7">
            <a:extLst>
              <a:ext uri="{FF2B5EF4-FFF2-40B4-BE49-F238E27FC236}">
                <a16:creationId xmlns:a16="http://schemas.microsoft.com/office/drawing/2014/main" id="{C2DBDD10-D949-F54C-CBE2-EA01660033F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73650" y="312550"/>
            <a:ext cx="7717500" cy="539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 b="1" dirty="0">
                <a:latin typeface="Times New Roman"/>
                <a:ea typeface="Times New Roman"/>
                <a:cs typeface="Times New Roman"/>
                <a:sym typeface="Times New Roman"/>
              </a:rPr>
              <a:t>Academic calendar</a:t>
            </a:r>
            <a:endParaRPr sz="3800" b="1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8" name="Google Shape;138;p17">
            <a:extLst>
              <a:ext uri="{FF2B5EF4-FFF2-40B4-BE49-F238E27FC236}">
                <a16:creationId xmlns:a16="http://schemas.microsoft.com/office/drawing/2014/main" id="{F08CC81F-501D-81AA-1D62-D588E1EDE37A}"/>
              </a:ext>
            </a:extLst>
          </p:cNvPr>
          <p:cNvSpPr txBox="1"/>
          <p:nvPr/>
        </p:nvSpPr>
        <p:spPr>
          <a:xfrm>
            <a:off x="373104" y="1977225"/>
            <a:ext cx="2190000" cy="3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>
              <a:solidFill>
                <a:schemeClr val="dk1"/>
              </a:solidFill>
              <a:latin typeface="DM Serif Display"/>
              <a:ea typeface="DM Serif Display"/>
              <a:cs typeface="DM Serif Display"/>
              <a:sym typeface="DM Serif Display"/>
            </a:endParaRPr>
          </a:p>
        </p:txBody>
      </p:sp>
      <p:sp>
        <p:nvSpPr>
          <p:cNvPr id="139" name="Google Shape;139;p17">
            <a:extLst>
              <a:ext uri="{FF2B5EF4-FFF2-40B4-BE49-F238E27FC236}">
                <a16:creationId xmlns:a16="http://schemas.microsoft.com/office/drawing/2014/main" id="{348B088C-F2BB-2831-9F13-8BDEABCA7006}"/>
              </a:ext>
            </a:extLst>
          </p:cNvPr>
          <p:cNvSpPr txBox="1"/>
          <p:nvPr/>
        </p:nvSpPr>
        <p:spPr>
          <a:xfrm>
            <a:off x="1945779" y="1977225"/>
            <a:ext cx="2273100" cy="3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140" name="Google Shape;140;p17">
            <a:extLst>
              <a:ext uri="{FF2B5EF4-FFF2-40B4-BE49-F238E27FC236}">
                <a16:creationId xmlns:a16="http://schemas.microsoft.com/office/drawing/2014/main" id="{3EA8992C-EA43-81A9-A23E-5E732E6A2F13}"/>
              </a:ext>
            </a:extLst>
          </p:cNvPr>
          <p:cNvGrpSpPr/>
          <p:nvPr/>
        </p:nvGrpSpPr>
        <p:grpSpPr>
          <a:xfrm>
            <a:off x="-42425" y="1578136"/>
            <a:ext cx="1821300" cy="3237425"/>
            <a:chOff x="3664500" y="1272586"/>
            <a:chExt cx="1821300" cy="3237425"/>
          </a:xfrm>
        </p:grpSpPr>
        <p:sp>
          <p:nvSpPr>
            <p:cNvPr id="141" name="Google Shape;141;p17">
              <a:extLst>
                <a:ext uri="{FF2B5EF4-FFF2-40B4-BE49-F238E27FC236}">
                  <a16:creationId xmlns:a16="http://schemas.microsoft.com/office/drawing/2014/main" id="{DD54F0E3-9925-BF24-F08F-727A25C0BC0E}"/>
                </a:ext>
              </a:extLst>
            </p:cNvPr>
            <p:cNvSpPr/>
            <p:nvPr/>
          </p:nvSpPr>
          <p:spPr>
            <a:xfrm>
              <a:off x="3664500" y="1272586"/>
              <a:ext cx="1124100" cy="1124100"/>
            </a:xfrm>
            <a:prstGeom prst="diamond">
              <a:avLst/>
            </a:prstGeom>
            <a:solidFill>
              <a:schemeClr val="lt2"/>
            </a:solidFill>
            <a:ln w="2857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endParaRPr>
            </a:p>
          </p:txBody>
        </p:sp>
        <p:sp>
          <p:nvSpPr>
            <p:cNvPr id="142" name="Google Shape;142;p17">
              <a:extLst>
                <a:ext uri="{FF2B5EF4-FFF2-40B4-BE49-F238E27FC236}">
                  <a16:creationId xmlns:a16="http://schemas.microsoft.com/office/drawing/2014/main" id="{1EB7988C-9626-5450-2270-BEFACED7745C}"/>
                </a:ext>
              </a:extLst>
            </p:cNvPr>
            <p:cNvSpPr/>
            <p:nvPr/>
          </p:nvSpPr>
          <p:spPr>
            <a:xfrm>
              <a:off x="4361700" y="1977027"/>
              <a:ext cx="1124100" cy="1124100"/>
            </a:xfrm>
            <a:prstGeom prst="diamond">
              <a:avLst/>
            </a:prstGeom>
            <a:solidFill>
              <a:schemeClr val="dk2"/>
            </a:solidFill>
            <a:ln w="2857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endParaRPr>
            </a:p>
          </p:txBody>
        </p:sp>
        <p:sp>
          <p:nvSpPr>
            <p:cNvPr id="143" name="Google Shape;143;p17">
              <a:extLst>
                <a:ext uri="{FF2B5EF4-FFF2-40B4-BE49-F238E27FC236}">
                  <a16:creationId xmlns:a16="http://schemas.microsoft.com/office/drawing/2014/main" id="{D6049967-8804-E1CA-9107-7B5F68803ECE}"/>
                </a:ext>
              </a:extLst>
            </p:cNvPr>
            <p:cNvSpPr/>
            <p:nvPr/>
          </p:nvSpPr>
          <p:spPr>
            <a:xfrm>
              <a:off x="3664500" y="2681469"/>
              <a:ext cx="1124100" cy="1124100"/>
            </a:xfrm>
            <a:prstGeom prst="diamond">
              <a:avLst/>
            </a:prstGeom>
            <a:solidFill>
              <a:schemeClr val="lt2"/>
            </a:solidFill>
            <a:ln w="2857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endParaRPr>
            </a:p>
          </p:txBody>
        </p:sp>
        <p:sp>
          <p:nvSpPr>
            <p:cNvPr id="144" name="Google Shape;144;p17">
              <a:extLst>
                <a:ext uri="{FF2B5EF4-FFF2-40B4-BE49-F238E27FC236}">
                  <a16:creationId xmlns:a16="http://schemas.microsoft.com/office/drawing/2014/main" id="{81C6F7B2-7D00-CAED-89B4-CFF668D70A76}"/>
                </a:ext>
              </a:extLst>
            </p:cNvPr>
            <p:cNvSpPr/>
            <p:nvPr/>
          </p:nvSpPr>
          <p:spPr>
            <a:xfrm>
              <a:off x="4361700" y="3385911"/>
              <a:ext cx="1124100" cy="1124100"/>
            </a:xfrm>
            <a:prstGeom prst="diamond">
              <a:avLst/>
            </a:prstGeom>
            <a:solidFill>
              <a:schemeClr val="dk2"/>
            </a:solidFill>
            <a:ln w="2857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endParaRPr>
            </a:p>
          </p:txBody>
        </p:sp>
      </p:grpSp>
      <p:pic>
        <p:nvPicPr>
          <p:cNvPr id="145" name="Google Shape;145;p17">
            <a:extLst>
              <a:ext uri="{FF2B5EF4-FFF2-40B4-BE49-F238E27FC236}">
                <a16:creationId xmlns:a16="http://schemas.microsoft.com/office/drawing/2014/main" id="{0E500F88-70BB-F476-17DE-881A0A03B81C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6125" y="202450"/>
            <a:ext cx="687526" cy="337050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17">
            <a:extLst>
              <a:ext uri="{FF2B5EF4-FFF2-40B4-BE49-F238E27FC236}">
                <a16:creationId xmlns:a16="http://schemas.microsoft.com/office/drawing/2014/main" id="{C14B6693-7230-6953-1A82-8E50447327A9}"/>
              </a:ext>
            </a:extLst>
          </p:cNvPr>
          <p:cNvSpPr txBox="1"/>
          <p:nvPr/>
        </p:nvSpPr>
        <p:spPr>
          <a:xfrm>
            <a:off x="654775" y="1136734"/>
            <a:ext cx="7834450" cy="3804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27000" lvl="0">
              <a:buClr>
                <a:schemeClr val="dk1"/>
              </a:buClr>
              <a:buSzPts val="1600"/>
            </a:pPr>
            <a:r>
              <a:rPr lang="en-GB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❄️ The start of the winter semester: end of September</a:t>
            </a:r>
          </a:p>
          <a:p>
            <a:pPr marL="127000" lvl="2">
              <a:buClr>
                <a:schemeClr val="dk1"/>
              </a:buClr>
              <a:buSzPts val="1600"/>
            </a:pPr>
            <a:r>
              <a:rPr lang="en-GB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❄️ The end of the winter semester: first week of February</a:t>
            </a:r>
          </a:p>
          <a:p>
            <a:pPr marL="457200" lvl="2" indent="-330200">
              <a:buClr>
                <a:schemeClr val="dk1"/>
              </a:buClr>
              <a:buSzPts val="1600"/>
              <a:buFont typeface="Actor"/>
              <a:buChar char="●"/>
            </a:pPr>
            <a:endParaRPr lang="en-GB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0" lvl="0">
              <a:buClr>
                <a:schemeClr val="dk1"/>
              </a:buClr>
              <a:buSzPts val="1600"/>
            </a:pPr>
            <a:r>
              <a:rPr lang="en-GB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☀️ The start of the summer semester: first week of February</a:t>
            </a:r>
            <a:r>
              <a:rPr lang="en" sz="2400" dirty="0">
                <a:solidFill>
                  <a:schemeClr val="dk1"/>
                </a:solidFill>
                <a:latin typeface="Times New Roman" panose="02020603050405020304" pitchFamily="18" charset="0"/>
                <a:ea typeface="Actor"/>
                <a:cs typeface="Times New Roman" panose="02020603050405020304" pitchFamily="18" charset="0"/>
                <a:sym typeface="Actor"/>
              </a:rPr>
              <a:t> ☀️ </a:t>
            </a:r>
            <a:r>
              <a:rPr lang="en-GB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end of the summer semester: mid June</a:t>
            </a:r>
          </a:p>
          <a:p>
            <a:pPr marL="457200" lvl="2" indent="-330200">
              <a:buClr>
                <a:schemeClr val="dk1"/>
              </a:buClr>
              <a:buSzPts val="1600"/>
              <a:buFont typeface="Actor"/>
              <a:buChar char="●"/>
            </a:pPr>
            <a:endParaRPr lang="en-GB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0" lvl="2">
              <a:buClr>
                <a:schemeClr val="dk1"/>
              </a:buClr>
              <a:buSzPts val="1600"/>
            </a:pPr>
            <a:r>
              <a:rPr lang="en-GB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Each semester is </a:t>
            </a:r>
            <a:r>
              <a:rPr lang="en-GB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devided</a:t>
            </a:r>
            <a:r>
              <a:rPr lang="en-GB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to: </a:t>
            </a:r>
          </a:p>
          <a:p>
            <a:pPr marL="457200" lvl="0" indent="-330200">
              <a:buClr>
                <a:schemeClr val="dk1"/>
              </a:buClr>
              <a:buSzPts val="1600"/>
              <a:buFont typeface="Actor"/>
              <a:buChar char="●"/>
            </a:pPr>
            <a:r>
              <a:rPr lang="en-GB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 weeks of classes</a:t>
            </a:r>
            <a:r>
              <a:rPr lang="en" sz="2400" dirty="0">
                <a:solidFill>
                  <a:schemeClr val="dk1"/>
                </a:solidFill>
                <a:latin typeface="Times New Roman" panose="02020603050405020304" pitchFamily="18" charset="0"/>
                <a:ea typeface="Actor"/>
                <a:cs typeface="Times New Roman" panose="02020603050405020304" pitchFamily="18" charset="0"/>
                <a:sym typeface="Actor"/>
              </a:rPr>
              <a:t> ✅</a:t>
            </a:r>
            <a:endParaRPr lang="en-GB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330200">
              <a:buClr>
                <a:schemeClr val="dk1"/>
              </a:buClr>
              <a:buSzPts val="1600"/>
              <a:buFont typeface="Actor"/>
              <a:buChar char="●"/>
            </a:pPr>
            <a:r>
              <a:rPr lang="en-GB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weeks of substitutions and consultations</a:t>
            </a:r>
            <a:r>
              <a:rPr lang="en" sz="2400" dirty="0">
                <a:solidFill>
                  <a:schemeClr val="dk1"/>
                </a:solidFill>
                <a:latin typeface="Times New Roman" panose="02020603050405020304" pitchFamily="18" charset="0"/>
                <a:ea typeface="Actor"/>
                <a:cs typeface="Times New Roman" panose="02020603050405020304" pitchFamily="18" charset="0"/>
                <a:sym typeface="Actor"/>
              </a:rPr>
              <a:t> ✅</a:t>
            </a:r>
            <a:endParaRPr lang="en-GB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2" indent="-330200">
              <a:buClr>
                <a:schemeClr val="dk1"/>
              </a:buClr>
              <a:buSzPts val="1600"/>
              <a:buFont typeface="Actor"/>
              <a:buChar char="●"/>
            </a:pPr>
            <a:r>
              <a:rPr lang="en-GB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5/4 weeks of exam period </a:t>
            </a:r>
            <a:r>
              <a:rPr lang="en" sz="2400" dirty="0">
                <a:solidFill>
                  <a:schemeClr val="dk1"/>
                </a:solidFill>
                <a:latin typeface="Times New Roman" panose="02020603050405020304" pitchFamily="18" charset="0"/>
                <a:ea typeface="Actor"/>
                <a:cs typeface="Times New Roman" panose="02020603050405020304" pitchFamily="18" charset="0"/>
                <a:sym typeface="Actor"/>
              </a:rPr>
              <a:t>✅</a:t>
            </a:r>
            <a:endParaRPr lang="en" sz="2400" dirty="0">
              <a:solidFill>
                <a:schemeClr val="tx1"/>
              </a:solidFill>
              <a:latin typeface="Times New Roman" panose="02020603050405020304" pitchFamily="18" charset="0"/>
              <a:ea typeface="Actor"/>
              <a:cs typeface="Times New Roman" panose="02020603050405020304" pitchFamily="18" charset="0"/>
              <a:sym typeface="Actor"/>
            </a:endParaRPr>
          </a:p>
          <a:p>
            <a: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ctor"/>
              <a:buChar char="●"/>
            </a:pPr>
            <a:endParaRPr lang="en" sz="2400" dirty="0">
              <a:solidFill>
                <a:schemeClr val="dk1"/>
              </a:solidFill>
              <a:latin typeface="Times New Roman" panose="02020603050405020304" pitchFamily="18" charset="0"/>
              <a:ea typeface="Actor"/>
              <a:cs typeface="Times New Roman" panose="02020603050405020304" pitchFamily="18" charset="0"/>
              <a:sym typeface="Actor"/>
            </a:endParaRPr>
          </a:p>
          <a:p>
            <a: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ctor"/>
              <a:buChar char="●"/>
            </a:pPr>
            <a:endParaRPr lang="en" sz="2400" dirty="0">
              <a:solidFill>
                <a:schemeClr val="dk1"/>
              </a:solidFill>
              <a:latin typeface="Times New Roman" panose="02020603050405020304" pitchFamily="18" charset="0"/>
              <a:ea typeface="Actor"/>
              <a:cs typeface="Times New Roman" panose="02020603050405020304" pitchFamily="18" charset="0"/>
              <a:sym typeface="Actor"/>
            </a:endParaRPr>
          </a:p>
          <a:p>
            <a: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ctor"/>
              <a:buChar char="●"/>
            </a:pPr>
            <a:endParaRPr lang="en" sz="1600" dirty="0">
              <a:solidFill>
                <a:schemeClr val="dk1"/>
              </a:solidFill>
              <a:latin typeface="Times New Roman" panose="02020603050405020304" pitchFamily="18" charset="0"/>
              <a:ea typeface="Actor"/>
              <a:cs typeface="Times New Roman" panose="02020603050405020304" pitchFamily="18" charset="0"/>
              <a:sym typeface="Actor"/>
            </a:endParaRPr>
          </a:p>
          <a:p>
            <a: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ctor"/>
              <a:buChar char="●"/>
            </a:pPr>
            <a:endParaRPr lang="en" sz="1600" dirty="0">
              <a:solidFill>
                <a:schemeClr val="dk1"/>
              </a:solidFill>
              <a:latin typeface="Actor"/>
              <a:ea typeface="Actor"/>
              <a:cs typeface="Actor"/>
              <a:sym typeface="Actor"/>
            </a:endParaRPr>
          </a:p>
          <a:p>
            <a: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ctor"/>
              <a:buChar char="●"/>
            </a:pPr>
            <a:endParaRPr lang="en" sz="1600" dirty="0">
              <a:solidFill>
                <a:schemeClr val="dk1"/>
              </a:solidFill>
              <a:latin typeface="Actor"/>
              <a:ea typeface="Actor"/>
              <a:cs typeface="Actor"/>
              <a:sym typeface="Actor"/>
            </a:endParaRPr>
          </a:p>
          <a:p>
            <a:pPr marL="457200" lvl="0" indent="-330200">
              <a:buClr>
                <a:schemeClr val="dk1"/>
              </a:buClr>
              <a:buSzPts val="1600"/>
              <a:buFont typeface="Actor"/>
              <a:buChar char="●"/>
            </a:pPr>
            <a:endParaRPr sz="1600" dirty="0">
              <a:solidFill>
                <a:schemeClr val="dk1"/>
              </a:solidFill>
              <a:latin typeface="Actor"/>
              <a:ea typeface="Actor"/>
              <a:cs typeface="Actor"/>
              <a:sym typeface="Actor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chemeClr val="dk1"/>
              </a:solidFill>
              <a:latin typeface="Actor"/>
              <a:ea typeface="Actor"/>
              <a:cs typeface="Actor"/>
              <a:sym typeface="Actor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chemeClr val="dk1"/>
              </a:solidFill>
              <a:latin typeface="Actor"/>
              <a:ea typeface="Actor"/>
              <a:cs typeface="Actor"/>
              <a:sym typeface="Actor"/>
            </a:endParaRPr>
          </a:p>
        </p:txBody>
      </p:sp>
    </p:spTree>
    <p:extLst>
      <p:ext uri="{BB962C8B-B14F-4D97-AF65-F5344CB8AC3E}">
        <p14:creationId xmlns:p14="http://schemas.microsoft.com/office/powerpoint/2010/main" val="3182782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25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7"/>
          <p:cNvSpPr txBox="1">
            <a:spLocks noGrp="1"/>
          </p:cNvSpPr>
          <p:nvPr>
            <p:ph type="title"/>
          </p:nvPr>
        </p:nvSpPr>
        <p:spPr>
          <a:xfrm>
            <a:off x="873650" y="312550"/>
            <a:ext cx="7717500" cy="539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 b="1" dirty="0">
                <a:latin typeface="Times New Roman"/>
                <a:ea typeface="Times New Roman"/>
                <a:cs typeface="Times New Roman"/>
                <a:sym typeface="Times New Roman"/>
              </a:rPr>
              <a:t>Basic Steps 1 👇</a:t>
            </a:r>
            <a:endParaRPr sz="3800" b="1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8" name="Google Shape;138;p17"/>
          <p:cNvSpPr txBox="1"/>
          <p:nvPr/>
        </p:nvSpPr>
        <p:spPr>
          <a:xfrm>
            <a:off x="373104" y="1977225"/>
            <a:ext cx="2190000" cy="3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>
              <a:solidFill>
                <a:schemeClr val="dk1"/>
              </a:solidFill>
              <a:latin typeface="DM Serif Display"/>
              <a:ea typeface="DM Serif Display"/>
              <a:cs typeface="DM Serif Display"/>
              <a:sym typeface="DM Serif Display"/>
            </a:endParaRPr>
          </a:p>
        </p:txBody>
      </p:sp>
      <p:sp>
        <p:nvSpPr>
          <p:cNvPr id="139" name="Google Shape;139;p17"/>
          <p:cNvSpPr txBox="1"/>
          <p:nvPr/>
        </p:nvSpPr>
        <p:spPr>
          <a:xfrm>
            <a:off x="1945779" y="1977225"/>
            <a:ext cx="2273100" cy="3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140" name="Google Shape;140;p17"/>
          <p:cNvGrpSpPr/>
          <p:nvPr/>
        </p:nvGrpSpPr>
        <p:grpSpPr>
          <a:xfrm>
            <a:off x="-42425" y="1578136"/>
            <a:ext cx="1821300" cy="3237425"/>
            <a:chOff x="3664500" y="1272586"/>
            <a:chExt cx="1821300" cy="3237425"/>
          </a:xfrm>
        </p:grpSpPr>
        <p:sp>
          <p:nvSpPr>
            <p:cNvPr id="141" name="Google Shape;141;p17"/>
            <p:cNvSpPr/>
            <p:nvPr/>
          </p:nvSpPr>
          <p:spPr>
            <a:xfrm>
              <a:off x="3664500" y="1272586"/>
              <a:ext cx="1124100" cy="1124100"/>
            </a:xfrm>
            <a:prstGeom prst="diamond">
              <a:avLst/>
            </a:prstGeom>
            <a:solidFill>
              <a:schemeClr val="lt2"/>
            </a:solidFill>
            <a:ln w="2857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endParaRPr>
            </a:p>
          </p:txBody>
        </p:sp>
        <p:sp>
          <p:nvSpPr>
            <p:cNvPr id="142" name="Google Shape;142;p17"/>
            <p:cNvSpPr/>
            <p:nvPr/>
          </p:nvSpPr>
          <p:spPr>
            <a:xfrm>
              <a:off x="4361700" y="1977027"/>
              <a:ext cx="1124100" cy="1124100"/>
            </a:xfrm>
            <a:prstGeom prst="diamond">
              <a:avLst/>
            </a:prstGeom>
            <a:solidFill>
              <a:schemeClr val="dk2"/>
            </a:solidFill>
            <a:ln w="2857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endParaRPr>
            </a:p>
          </p:txBody>
        </p:sp>
        <p:sp>
          <p:nvSpPr>
            <p:cNvPr id="143" name="Google Shape;143;p17"/>
            <p:cNvSpPr/>
            <p:nvPr/>
          </p:nvSpPr>
          <p:spPr>
            <a:xfrm>
              <a:off x="3664500" y="2681469"/>
              <a:ext cx="1124100" cy="1124100"/>
            </a:xfrm>
            <a:prstGeom prst="diamond">
              <a:avLst/>
            </a:prstGeom>
            <a:solidFill>
              <a:schemeClr val="lt2"/>
            </a:solidFill>
            <a:ln w="2857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endParaRPr>
            </a:p>
          </p:txBody>
        </p:sp>
        <p:sp>
          <p:nvSpPr>
            <p:cNvPr id="144" name="Google Shape;144;p17"/>
            <p:cNvSpPr/>
            <p:nvPr/>
          </p:nvSpPr>
          <p:spPr>
            <a:xfrm>
              <a:off x="4361700" y="3385911"/>
              <a:ext cx="1124100" cy="1124100"/>
            </a:xfrm>
            <a:prstGeom prst="diamond">
              <a:avLst/>
            </a:prstGeom>
            <a:solidFill>
              <a:schemeClr val="dk2"/>
            </a:solidFill>
            <a:ln w="2857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endParaRPr>
            </a:p>
          </p:txBody>
        </p:sp>
      </p:grpSp>
      <p:pic>
        <p:nvPicPr>
          <p:cNvPr id="145" name="Google Shape;14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6125" y="202450"/>
            <a:ext cx="687526" cy="337050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17"/>
          <p:cNvSpPr txBox="1"/>
          <p:nvPr/>
        </p:nvSpPr>
        <p:spPr>
          <a:xfrm>
            <a:off x="654775" y="1136734"/>
            <a:ext cx="7834450" cy="3804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ctor"/>
              <a:buChar char="●"/>
            </a:pPr>
            <a:endParaRPr lang="en" sz="1600" dirty="0">
              <a:solidFill>
                <a:schemeClr val="dk1"/>
              </a:solidFill>
              <a:latin typeface="Times New Roman" panose="02020603050405020304" pitchFamily="18" charset="0"/>
              <a:ea typeface="Actor"/>
              <a:cs typeface="Times New Roman" panose="02020603050405020304" pitchFamily="18" charset="0"/>
              <a:sym typeface="Actor"/>
            </a:endParaRPr>
          </a:p>
          <a:p>
            <a:pPr marL="127000" lvl="0">
              <a:buClr>
                <a:schemeClr val="dk1"/>
              </a:buClr>
              <a:buSzPts val="1600"/>
            </a:pPr>
            <a:r>
              <a:rPr lang="en-GB" sz="2400" dirty="0">
                <a:solidFill>
                  <a:schemeClr val="dk1"/>
                </a:solidFill>
                <a:latin typeface="Times New Roman" panose="02020603050405020304" pitchFamily="18" charset="0"/>
                <a:ea typeface="Actor"/>
                <a:cs typeface="Times New Roman" panose="02020603050405020304" pitchFamily="18" charset="0"/>
                <a:sym typeface="Actor"/>
              </a:rPr>
              <a:t>1️⃣ First step - NOMINATION</a:t>
            </a:r>
          </a:p>
          <a:p>
            <a:pPr marL="457200" lvl="0" indent="-330200">
              <a:buClr>
                <a:schemeClr val="dk1"/>
              </a:buClr>
              <a:buSzPts val="1600"/>
              <a:buFont typeface="Actor"/>
              <a:buChar char="●"/>
            </a:pPr>
            <a:r>
              <a:rPr lang="en-GB" sz="2000" dirty="0">
                <a:solidFill>
                  <a:schemeClr val="dk1"/>
                </a:solidFill>
                <a:latin typeface="Times New Roman" panose="02020603050405020304" pitchFamily="18" charset="0"/>
                <a:ea typeface="Actor"/>
                <a:cs typeface="Times New Roman" panose="02020603050405020304" pitchFamily="18" charset="0"/>
                <a:sym typeface="Actor"/>
              </a:rPr>
              <a:t>From your home university</a:t>
            </a:r>
          </a:p>
          <a:p>
            <a:pPr marL="457200" lvl="0" indent="-330200">
              <a:buClr>
                <a:schemeClr val="dk1"/>
              </a:buClr>
              <a:buSzPts val="1600"/>
              <a:buFont typeface="Actor"/>
              <a:buChar char="●"/>
            </a:pPr>
            <a:r>
              <a:rPr lang="en-GB" sz="2000" dirty="0">
                <a:solidFill>
                  <a:schemeClr val="dk1"/>
                </a:solidFill>
                <a:latin typeface="Times New Roman" panose="02020603050405020304" pitchFamily="18" charset="0"/>
                <a:ea typeface="Actor"/>
                <a:cs typeface="Times New Roman" panose="02020603050405020304" pitchFamily="18" charset="0"/>
                <a:sym typeface="Actor"/>
              </a:rPr>
              <a:t>Sent by email to: </a:t>
            </a:r>
            <a:r>
              <a:rPr lang="en-GB" sz="2000" u="sng" dirty="0">
                <a:solidFill>
                  <a:schemeClr val="dk1"/>
                </a:solidFill>
                <a:latin typeface="Times New Roman" panose="02020603050405020304" pitchFamily="18" charset="0"/>
                <a:ea typeface="Actor"/>
                <a:cs typeface="Times New Roman" panose="02020603050405020304" pitchFamily="18" charset="0"/>
                <a:sym typeface="Actor"/>
                <a:hlinkClick r:id="rId4"/>
              </a:rPr>
              <a:t>📧 </a:t>
            </a:r>
            <a:r>
              <a:rPr lang="en-GB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Actor"/>
                <a:cs typeface="Times New Roman" panose="02020603050405020304" pitchFamily="18" charset="0"/>
                <a:sym typeface="Actor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jana.majerova</a:t>
            </a:r>
            <a:r>
              <a:rPr lang="en-GB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</a:t>
            </a:r>
            <a:r>
              <a:rPr lang="en-GB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Actor"/>
                <a:cs typeface="Times New Roman" panose="02020603050405020304" pitchFamily="18" charset="0"/>
                <a:sym typeface="Actor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newton.university</a:t>
            </a:r>
            <a:endParaRPr lang="en-GB" sz="20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ea typeface="Actor"/>
              <a:cs typeface="Times New Roman" panose="02020603050405020304" pitchFamily="18" charset="0"/>
              <a:sym typeface="Actor"/>
            </a:endParaRPr>
          </a:p>
          <a:p>
            <a:pPr marL="127000" lvl="0">
              <a:buClr>
                <a:schemeClr val="dk1"/>
              </a:buClr>
              <a:buSzPts val="1600"/>
            </a:pPr>
            <a:endParaRPr lang="en-GB" sz="2000" dirty="0">
              <a:solidFill>
                <a:schemeClr val="dk1"/>
              </a:solidFill>
              <a:latin typeface="Times New Roman" panose="02020603050405020304" pitchFamily="18" charset="0"/>
              <a:ea typeface="Actor"/>
              <a:cs typeface="Times New Roman" panose="02020603050405020304" pitchFamily="18" charset="0"/>
              <a:sym typeface="Actor"/>
            </a:endParaRPr>
          </a:p>
          <a:p>
            <a:pPr marL="457200" lvl="1" indent="-330200">
              <a:buClr>
                <a:schemeClr val="dk1"/>
              </a:buClr>
              <a:buSzPts val="1600"/>
              <a:buFont typeface="Actor"/>
              <a:buChar char="●"/>
            </a:pPr>
            <a:r>
              <a:rPr lang="en-GB" sz="2000" dirty="0">
                <a:solidFill>
                  <a:schemeClr val="dk1"/>
                </a:solidFill>
                <a:latin typeface="Times New Roman" panose="02020603050405020304" pitchFamily="18" charset="0"/>
                <a:ea typeface="Actor"/>
                <a:cs typeface="Times New Roman" panose="02020603050405020304" pitchFamily="18" charset="0"/>
                <a:sym typeface="Actor"/>
              </a:rPr>
              <a:t>❗ DEADLINES: ❗</a:t>
            </a:r>
          </a:p>
          <a:p>
            <a:pPr marL="648000" lvl="2" indent="-342900"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GB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winter/​​​​fall semester end of May (May 31)</a:t>
            </a:r>
          </a:p>
          <a:p>
            <a:pPr marL="648000" lvl="2" indent="-342900"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GB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summer/​​​​spring semester end of December (December 31)</a:t>
            </a:r>
            <a:endParaRPr lang="en-GB" sz="2000" dirty="0">
              <a:solidFill>
                <a:schemeClr val="tx1"/>
              </a:solidFill>
              <a:latin typeface="Times New Roman" panose="02020603050405020304" pitchFamily="18" charset="0"/>
              <a:ea typeface="Actor"/>
              <a:cs typeface="Times New Roman" panose="02020603050405020304" pitchFamily="18" charset="0"/>
              <a:sym typeface="Actor"/>
            </a:endParaRPr>
          </a:p>
          <a:p>
            <a:pPr marL="457200" lvl="1" indent="-330200">
              <a:buClr>
                <a:schemeClr val="dk1"/>
              </a:buClr>
              <a:buSzPts val="1600"/>
              <a:buFont typeface="Actor"/>
              <a:buChar char="●"/>
            </a:pPr>
            <a:endParaRPr lang="en-GB" sz="2000" dirty="0">
              <a:solidFill>
                <a:schemeClr val="dk1"/>
              </a:solidFill>
              <a:latin typeface="Times New Roman" panose="02020603050405020304" pitchFamily="18" charset="0"/>
              <a:ea typeface="Actor"/>
              <a:cs typeface="Times New Roman" panose="02020603050405020304" pitchFamily="18" charset="0"/>
              <a:sym typeface="Actor"/>
            </a:endParaRPr>
          </a:p>
          <a:p>
            <a:pPr marL="457200" lvl="0" indent="-330200">
              <a:buClr>
                <a:schemeClr val="dk1"/>
              </a:buClr>
              <a:buSzPts val="1600"/>
              <a:buFont typeface="Actor"/>
              <a:buChar char="●"/>
            </a:pPr>
            <a:endParaRPr lang="en-GB" sz="2000" dirty="0">
              <a:solidFill>
                <a:schemeClr val="dk1"/>
              </a:solidFill>
              <a:latin typeface="Times New Roman" panose="02020603050405020304" pitchFamily="18" charset="0"/>
              <a:ea typeface="Actor"/>
              <a:cs typeface="Times New Roman" panose="02020603050405020304" pitchFamily="18" charset="0"/>
              <a:sym typeface="Actor"/>
            </a:endParaRPr>
          </a:p>
          <a:p>
            <a:pPr marL="127000" lvl="0">
              <a:buClr>
                <a:schemeClr val="dk1"/>
              </a:buClr>
              <a:buSzPts val="1600"/>
            </a:pPr>
            <a:endParaRPr lang="en" sz="1600" dirty="0">
              <a:solidFill>
                <a:schemeClr val="dk1"/>
              </a:solidFill>
              <a:latin typeface="Actor"/>
              <a:ea typeface="Actor"/>
              <a:cs typeface="Actor"/>
              <a:sym typeface="Actor"/>
            </a:endParaRPr>
          </a:p>
          <a:p>
            <a:pPr marL="457200" lvl="0" indent="-330200">
              <a:buClr>
                <a:schemeClr val="dk1"/>
              </a:buClr>
              <a:buSzPts val="1600"/>
              <a:buFont typeface="Actor"/>
              <a:buChar char="●"/>
            </a:pPr>
            <a:endParaRPr sz="1600" dirty="0">
              <a:solidFill>
                <a:schemeClr val="dk1"/>
              </a:solidFill>
              <a:latin typeface="Actor"/>
              <a:ea typeface="Actor"/>
              <a:cs typeface="Actor"/>
              <a:sym typeface="Actor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chemeClr val="dk1"/>
              </a:solidFill>
              <a:latin typeface="Actor"/>
              <a:ea typeface="Actor"/>
              <a:cs typeface="Actor"/>
              <a:sym typeface="Actor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chemeClr val="dk1"/>
              </a:solidFill>
              <a:latin typeface="Actor"/>
              <a:ea typeface="Actor"/>
              <a:cs typeface="Actor"/>
              <a:sym typeface="Actor"/>
            </a:endParaRPr>
          </a:p>
        </p:txBody>
      </p:sp>
    </p:spTree>
    <p:extLst>
      <p:ext uri="{BB962C8B-B14F-4D97-AF65-F5344CB8AC3E}">
        <p14:creationId xmlns:p14="http://schemas.microsoft.com/office/powerpoint/2010/main" val="3874797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5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5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30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>
          <a:extLst>
            <a:ext uri="{FF2B5EF4-FFF2-40B4-BE49-F238E27FC236}">
              <a16:creationId xmlns:a16="http://schemas.microsoft.com/office/drawing/2014/main" id="{2C42A5E2-8A17-149E-C883-C542593E0E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7">
            <a:extLst>
              <a:ext uri="{FF2B5EF4-FFF2-40B4-BE49-F238E27FC236}">
                <a16:creationId xmlns:a16="http://schemas.microsoft.com/office/drawing/2014/main" id="{F3106E29-B035-C25F-DDDE-5CD1C736494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73650" y="312550"/>
            <a:ext cx="7717500" cy="539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 b="1" dirty="0">
                <a:latin typeface="Times New Roman"/>
                <a:ea typeface="Times New Roman"/>
                <a:cs typeface="Times New Roman"/>
                <a:sym typeface="Times New Roman"/>
              </a:rPr>
              <a:t>Basic Steps 2 👇</a:t>
            </a:r>
            <a:endParaRPr sz="3800" b="1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8" name="Google Shape;138;p17">
            <a:extLst>
              <a:ext uri="{FF2B5EF4-FFF2-40B4-BE49-F238E27FC236}">
                <a16:creationId xmlns:a16="http://schemas.microsoft.com/office/drawing/2014/main" id="{DF19BB10-6A7E-1C79-7000-DFFB319F5D88}"/>
              </a:ext>
            </a:extLst>
          </p:cNvPr>
          <p:cNvSpPr txBox="1"/>
          <p:nvPr/>
        </p:nvSpPr>
        <p:spPr>
          <a:xfrm>
            <a:off x="373104" y="1977225"/>
            <a:ext cx="2190000" cy="3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>
              <a:solidFill>
                <a:schemeClr val="dk1"/>
              </a:solidFill>
              <a:latin typeface="DM Serif Display"/>
              <a:ea typeface="DM Serif Display"/>
              <a:cs typeface="DM Serif Display"/>
              <a:sym typeface="DM Serif Display"/>
            </a:endParaRPr>
          </a:p>
        </p:txBody>
      </p:sp>
      <p:sp>
        <p:nvSpPr>
          <p:cNvPr id="139" name="Google Shape;139;p17">
            <a:extLst>
              <a:ext uri="{FF2B5EF4-FFF2-40B4-BE49-F238E27FC236}">
                <a16:creationId xmlns:a16="http://schemas.microsoft.com/office/drawing/2014/main" id="{4A7A8D63-E28F-D092-4AAE-30AC7E9110E9}"/>
              </a:ext>
            </a:extLst>
          </p:cNvPr>
          <p:cNvSpPr txBox="1"/>
          <p:nvPr/>
        </p:nvSpPr>
        <p:spPr>
          <a:xfrm>
            <a:off x="1945779" y="1977225"/>
            <a:ext cx="2273100" cy="3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140" name="Google Shape;140;p17">
            <a:extLst>
              <a:ext uri="{FF2B5EF4-FFF2-40B4-BE49-F238E27FC236}">
                <a16:creationId xmlns:a16="http://schemas.microsoft.com/office/drawing/2014/main" id="{9AF09040-9BB9-83DF-0A93-F39F658B3E3E}"/>
              </a:ext>
            </a:extLst>
          </p:cNvPr>
          <p:cNvGrpSpPr/>
          <p:nvPr/>
        </p:nvGrpSpPr>
        <p:grpSpPr>
          <a:xfrm>
            <a:off x="-42425" y="1578136"/>
            <a:ext cx="1821300" cy="3237425"/>
            <a:chOff x="3664500" y="1272586"/>
            <a:chExt cx="1821300" cy="3237425"/>
          </a:xfrm>
        </p:grpSpPr>
        <p:sp>
          <p:nvSpPr>
            <p:cNvPr id="141" name="Google Shape;141;p17">
              <a:extLst>
                <a:ext uri="{FF2B5EF4-FFF2-40B4-BE49-F238E27FC236}">
                  <a16:creationId xmlns:a16="http://schemas.microsoft.com/office/drawing/2014/main" id="{F30D9AA8-C437-5812-1DA8-A5A64576D7BC}"/>
                </a:ext>
              </a:extLst>
            </p:cNvPr>
            <p:cNvSpPr/>
            <p:nvPr/>
          </p:nvSpPr>
          <p:spPr>
            <a:xfrm>
              <a:off x="3664500" y="1272586"/>
              <a:ext cx="1124100" cy="1124100"/>
            </a:xfrm>
            <a:prstGeom prst="diamond">
              <a:avLst/>
            </a:prstGeom>
            <a:solidFill>
              <a:schemeClr val="lt2"/>
            </a:solidFill>
            <a:ln w="2857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endParaRPr>
            </a:p>
          </p:txBody>
        </p:sp>
        <p:sp>
          <p:nvSpPr>
            <p:cNvPr id="142" name="Google Shape;142;p17">
              <a:extLst>
                <a:ext uri="{FF2B5EF4-FFF2-40B4-BE49-F238E27FC236}">
                  <a16:creationId xmlns:a16="http://schemas.microsoft.com/office/drawing/2014/main" id="{69E8415B-904A-6DDA-76B3-31F06E9EB265}"/>
                </a:ext>
              </a:extLst>
            </p:cNvPr>
            <p:cNvSpPr/>
            <p:nvPr/>
          </p:nvSpPr>
          <p:spPr>
            <a:xfrm>
              <a:off x="4361700" y="1977027"/>
              <a:ext cx="1124100" cy="1124100"/>
            </a:xfrm>
            <a:prstGeom prst="diamond">
              <a:avLst/>
            </a:prstGeom>
            <a:solidFill>
              <a:schemeClr val="dk2"/>
            </a:solidFill>
            <a:ln w="2857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endParaRPr>
            </a:p>
          </p:txBody>
        </p:sp>
        <p:sp>
          <p:nvSpPr>
            <p:cNvPr id="143" name="Google Shape;143;p17">
              <a:extLst>
                <a:ext uri="{FF2B5EF4-FFF2-40B4-BE49-F238E27FC236}">
                  <a16:creationId xmlns:a16="http://schemas.microsoft.com/office/drawing/2014/main" id="{2B60786F-B9B5-8186-A0B1-24C24E211180}"/>
                </a:ext>
              </a:extLst>
            </p:cNvPr>
            <p:cNvSpPr/>
            <p:nvPr/>
          </p:nvSpPr>
          <p:spPr>
            <a:xfrm>
              <a:off x="3664500" y="2681469"/>
              <a:ext cx="1124100" cy="1124100"/>
            </a:xfrm>
            <a:prstGeom prst="diamond">
              <a:avLst/>
            </a:prstGeom>
            <a:solidFill>
              <a:schemeClr val="lt2"/>
            </a:solidFill>
            <a:ln w="2857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endParaRPr>
            </a:p>
          </p:txBody>
        </p:sp>
        <p:sp>
          <p:nvSpPr>
            <p:cNvPr id="144" name="Google Shape;144;p17">
              <a:extLst>
                <a:ext uri="{FF2B5EF4-FFF2-40B4-BE49-F238E27FC236}">
                  <a16:creationId xmlns:a16="http://schemas.microsoft.com/office/drawing/2014/main" id="{7E66B062-31AC-2B19-4591-8666D7D11605}"/>
                </a:ext>
              </a:extLst>
            </p:cNvPr>
            <p:cNvSpPr/>
            <p:nvPr/>
          </p:nvSpPr>
          <p:spPr>
            <a:xfrm>
              <a:off x="4361700" y="3385911"/>
              <a:ext cx="1124100" cy="1124100"/>
            </a:xfrm>
            <a:prstGeom prst="diamond">
              <a:avLst/>
            </a:prstGeom>
            <a:solidFill>
              <a:schemeClr val="dk2"/>
            </a:solidFill>
            <a:ln w="2857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endParaRPr>
            </a:p>
          </p:txBody>
        </p:sp>
      </p:grpSp>
      <p:pic>
        <p:nvPicPr>
          <p:cNvPr id="145" name="Google Shape;145;p17">
            <a:extLst>
              <a:ext uri="{FF2B5EF4-FFF2-40B4-BE49-F238E27FC236}">
                <a16:creationId xmlns:a16="http://schemas.microsoft.com/office/drawing/2014/main" id="{8A96D527-6DEB-0B42-F326-CF194E2D6A5C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6125" y="202450"/>
            <a:ext cx="687526" cy="337050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17">
            <a:extLst>
              <a:ext uri="{FF2B5EF4-FFF2-40B4-BE49-F238E27FC236}">
                <a16:creationId xmlns:a16="http://schemas.microsoft.com/office/drawing/2014/main" id="{4B55D0D5-4A3C-BBEC-D541-3D0CC780EF55}"/>
              </a:ext>
            </a:extLst>
          </p:cNvPr>
          <p:cNvSpPr txBox="1"/>
          <p:nvPr/>
        </p:nvSpPr>
        <p:spPr>
          <a:xfrm>
            <a:off x="654775" y="1136734"/>
            <a:ext cx="7834450" cy="3804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ctor"/>
              <a:buChar char="●"/>
            </a:pPr>
            <a:endParaRPr lang="en" sz="1600" dirty="0">
              <a:solidFill>
                <a:schemeClr val="dk1"/>
              </a:solidFill>
              <a:latin typeface="Times New Roman" panose="02020603050405020304" pitchFamily="18" charset="0"/>
              <a:ea typeface="Actor"/>
              <a:cs typeface="Times New Roman" panose="02020603050405020304" pitchFamily="18" charset="0"/>
              <a:sym typeface="Actor"/>
            </a:endParaRPr>
          </a:p>
          <a:p>
            <a:pPr marL="127000" lvl="1">
              <a:buClr>
                <a:schemeClr val="dk1"/>
              </a:buClr>
              <a:buSzPts val="1600"/>
            </a:pPr>
            <a:r>
              <a:rPr lang="en-GB" sz="2400" dirty="0">
                <a:solidFill>
                  <a:schemeClr val="dk1"/>
                </a:solidFill>
                <a:latin typeface="Times New Roman" panose="02020603050405020304" pitchFamily="18" charset="0"/>
                <a:ea typeface="Actor"/>
                <a:cs typeface="Times New Roman" panose="02020603050405020304" pitchFamily="18" charset="0"/>
                <a:sym typeface="Actor"/>
              </a:rPr>
              <a:t>2️⃣ Second step – APPLICATION</a:t>
            </a:r>
          </a:p>
          <a:p>
            <a:pPr marL="469900" lvl="1" indent="-342900">
              <a:buClr>
                <a:schemeClr val="dk1"/>
              </a:buClr>
              <a:buSzPct val="100000"/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dk1"/>
                </a:solidFill>
                <a:latin typeface="Times New Roman" panose="02020603050405020304" pitchFamily="18" charset="0"/>
                <a:ea typeface="Actor"/>
                <a:cs typeface="Times New Roman" panose="02020603050405020304" pitchFamily="18" charset="0"/>
                <a:sym typeface="Actor"/>
              </a:rPr>
              <a:t>students fill in Application form on-line </a:t>
            </a:r>
            <a:r>
              <a:rPr lang="en-GB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Actor"/>
                <a:cs typeface="Times New Roman" panose="02020603050405020304" pitchFamily="18" charset="0"/>
                <a:sym typeface="Actor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endParaRPr lang="en-GB" sz="20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ea typeface="Actor"/>
              <a:cs typeface="Times New Roman" panose="02020603050405020304" pitchFamily="18" charset="0"/>
              <a:sym typeface="Actor"/>
            </a:endParaRPr>
          </a:p>
          <a:p>
            <a:pPr marL="457200" lvl="0" indent="-330200">
              <a:buClr>
                <a:schemeClr val="dk1"/>
              </a:buClr>
              <a:buSzPts val="1600"/>
              <a:buFont typeface="Actor"/>
              <a:buChar char="●"/>
            </a:pPr>
            <a:r>
              <a:rPr lang="en-GB" sz="2000" dirty="0">
                <a:solidFill>
                  <a:schemeClr val="dk1"/>
                </a:solidFill>
                <a:latin typeface="Times New Roman" panose="02020603050405020304" pitchFamily="18" charset="0"/>
                <a:ea typeface="Actor"/>
                <a:cs typeface="Times New Roman" panose="02020603050405020304" pitchFamily="18" charset="0"/>
                <a:sym typeface="Actor"/>
              </a:rPr>
              <a:t>Please send also:</a:t>
            </a:r>
          </a:p>
          <a:p>
            <a:pPr marL="648000" lvl="2" indent="-342900"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GB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CV</a:t>
            </a:r>
          </a:p>
          <a:p>
            <a:pPr marL="648000" lvl="2" indent="-342900"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GB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Motivation Letter</a:t>
            </a:r>
          </a:p>
          <a:p>
            <a:pPr marL="648000" lvl="2" indent="-342900"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GB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Passport size photo </a:t>
            </a:r>
            <a:endParaRPr lang="en-GB" sz="2000" dirty="0">
              <a:solidFill>
                <a:schemeClr val="tx1"/>
              </a:solidFill>
              <a:latin typeface="Times New Roman" panose="02020603050405020304" pitchFamily="18" charset="0"/>
              <a:ea typeface="Actor"/>
              <a:cs typeface="Times New Roman" panose="02020603050405020304" pitchFamily="18" charset="0"/>
              <a:sym typeface="Actor"/>
            </a:endParaRPr>
          </a:p>
          <a:p>
            <a:pPr marL="17100" lvl="1">
              <a:buClr>
                <a:schemeClr val="dk1"/>
              </a:buClr>
              <a:buSzPts val="1600"/>
            </a:pPr>
            <a:r>
              <a:rPr lang="en-GB" sz="2000" dirty="0">
                <a:solidFill>
                  <a:schemeClr val="tx1"/>
                </a:solidFill>
                <a:latin typeface="Times New Roman" panose="02020603050405020304" pitchFamily="18" charset="0"/>
                <a:ea typeface="Actor"/>
                <a:cs typeface="Times New Roman" panose="02020603050405020304" pitchFamily="18" charset="0"/>
                <a:sym typeface="Actor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TO:</a:t>
            </a:r>
            <a:r>
              <a:rPr lang="en-GB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Actor"/>
                <a:cs typeface="Times New Roman" panose="02020603050405020304" pitchFamily="18" charset="0"/>
                <a:sym typeface="Actor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GB" sz="2000" u="sng" dirty="0">
                <a:solidFill>
                  <a:schemeClr val="dk1"/>
                </a:solidFill>
                <a:latin typeface="Times New Roman" panose="02020603050405020304" pitchFamily="18" charset="0"/>
                <a:ea typeface="Actor"/>
                <a:cs typeface="Times New Roman" panose="02020603050405020304" pitchFamily="18" charset="0"/>
                <a:sym typeface="Actor"/>
                <a:hlinkClick r:id="rId6"/>
              </a:rPr>
              <a:t>📧 </a:t>
            </a:r>
            <a:r>
              <a:rPr lang="en-GB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Actor"/>
                <a:cs typeface="Times New Roman" panose="02020603050405020304" pitchFamily="18" charset="0"/>
                <a:sym typeface="Actor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jana.majerova</a:t>
            </a:r>
            <a:r>
              <a:rPr lang="en-GB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</a:t>
            </a:r>
            <a:r>
              <a:rPr lang="en-GB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Actor"/>
                <a:cs typeface="Times New Roman" panose="02020603050405020304" pitchFamily="18" charset="0"/>
                <a:sym typeface="Actor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newton.university</a:t>
            </a:r>
            <a:endParaRPr lang="en-GB" sz="20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ea typeface="Actor"/>
              <a:cs typeface="Times New Roman" panose="02020603050405020304" pitchFamily="18" charset="0"/>
              <a:sym typeface="Actor"/>
            </a:endParaRPr>
          </a:p>
          <a:p>
            <a:pPr marL="360000" lvl="0" indent="-330200">
              <a:buClr>
                <a:schemeClr val="dk1"/>
              </a:buClr>
              <a:buSzPts val="1600"/>
              <a:buFont typeface="Actor"/>
              <a:buChar char="●"/>
            </a:pPr>
            <a:endParaRPr lang="en-GB" sz="20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ea typeface="Actor"/>
              <a:cs typeface="Times New Roman" panose="02020603050405020304" pitchFamily="18" charset="0"/>
              <a:sym typeface="Actor"/>
            </a:endParaRPr>
          </a:p>
          <a:p>
            <a:pPr marL="457200" lvl="1" indent="-330200">
              <a:buClr>
                <a:schemeClr val="dk1"/>
              </a:buClr>
              <a:buSzPts val="1600"/>
              <a:buFont typeface="Actor"/>
              <a:buChar char="●"/>
            </a:pPr>
            <a:r>
              <a:rPr lang="en-GB" sz="2000" dirty="0">
                <a:solidFill>
                  <a:schemeClr val="dk1"/>
                </a:solidFill>
                <a:latin typeface="Times New Roman" panose="02020603050405020304" pitchFamily="18" charset="0"/>
                <a:ea typeface="Actor"/>
                <a:cs typeface="Times New Roman" panose="02020603050405020304" pitchFamily="18" charset="0"/>
                <a:sym typeface="Actor"/>
              </a:rPr>
              <a:t>❗ DEADLINES: ❗</a:t>
            </a:r>
          </a:p>
          <a:p>
            <a:pPr marL="648000" lvl="2" indent="-342900"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GB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winter/​​​​fall semester end of May (May 31)</a:t>
            </a:r>
          </a:p>
          <a:p>
            <a:pPr marL="648000" lvl="2" indent="-342900"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GB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summer/​​​​spring semester end of December (December 31)</a:t>
            </a:r>
            <a:endParaRPr lang="en-GB" sz="2000" dirty="0">
              <a:solidFill>
                <a:schemeClr val="tx1"/>
              </a:solidFill>
              <a:latin typeface="Times New Roman" panose="02020603050405020304" pitchFamily="18" charset="0"/>
              <a:ea typeface="Actor"/>
              <a:cs typeface="Times New Roman" panose="02020603050405020304" pitchFamily="18" charset="0"/>
              <a:sym typeface="Actor"/>
            </a:endParaRPr>
          </a:p>
          <a:p>
            <a:pPr marL="457200" lvl="1" indent="-330200">
              <a:buClr>
                <a:schemeClr val="dk1"/>
              </a:buClr>
              <a:buSzPts val="1600"/>
              <a:buFont typeface="Actor"/>
              <a:buChar char="●"/>
            </a:pPr>
            <a:endParaRPr lang="en-GB" sz="2000" dirty="0">
              <a:solidFill>
                <a:schemeClr val="dk1"/>
              </a:solidFill>
              <a:latin typeface="Times New Roman" panose="02020603050405020304" pitchFamily="18" charset="0"/>
              <a:ea typeface="Actor"/>
              <a:cs typeface="Times New Roman" panose="02020603050405020304" pitchFamily="18" charset="0"/>
              <a:sym typeface="Actor"/>
            </a:endParaRPr>
          </a:p>
          <a:p>
            <a:pPr marL="457200" lvl="0" indent="-330200">
              <a:buClr>
                <a:schemeClr val="dk1"/>
              </a:buClr>
              <a:buSzPts val="1600"/>
              <a:buFont typeface="Actor"/>
              <a:buChar char="●"/>
            </a:pPr>
            <a:endParaRPr lang="en-GB" sz="20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ea typeface="Actor"/>
              <a:cs typeface="Times New Roman" panose="02020603050405020304" pitchFamily="18" charset="0"/>
              <a:sym typeface="Actor"/>
            </a:endParaRPr>
          </a:p>
          <a:p>
            <a:pPr marL="457200" lvl="0" indent="-330200">
              <a:buClr>
                <a:schemeClr val="dk1"/>
              </a:buClr>
              <a:buSzPts val="1600"/>
              <a:buFont typeface="Actor"/>
              <a:buChar char="●"/>
            </a:pPr>
            <a:endParaRPr lang="en-GB" sz="2000" dirty="0">
              <a:solidFill>
                <a:schemeClr val="dk1"/>
              </a:solidFill>
              <a:latin typeface="Times New Roman" panose="02020603050405020304" pitchFamily="18" charset="0"/>
              <a:ea typeface="Actor"/>
              <a:cs typeface="Times New Roman" panose="02020603050405020304" pitchFamily="18" charset="0"/>
              <a:sym typeface="Actor"/>
            </a:endParaRPr>
          </a:p>
          <a:p>
            <a:pPr marL="127000" lvl="0">
              <a:buClr>
                <a:schemeClr val="dk1"/>
              </a:buClr>
              <a:buSzPts val="1600"/>
            </a:pPr>
            <a:endParaRPr lang="en" sz="1600" dirty="0">
              <a:solidFill>
                <a:schemeClr val="dk1"/>
              </a:solidFill>
              <a:latin typeface="Actor"/>
              <a:ea typeface="Actor"/>
              <a:cs typeface="Actor"/>
              <a:sym typeface="Actor"/>
            </a:endParaRPr>
          </a:p>
          <a:p>
            <a:pPr marL="457200" lvl="0" indent="-330200">
              <a:buClr>
                <a:schemeClr val="dk1"/>
              </a:buClr>
              <a:buSzPts val="1600"/>
              <a:buFont typeface="Actor"/>
              <a:buChar char="●"/>
            </a:pPr>
            <a:endParaRPr sz="1600" dirty="0">
              <a:solidFill>
                <a:schemeClr val="dk1"/>
              </a:solidFill>
              <a:latin typeface="Actor"/>
              <a:ea typeface="Actor"/>
              <a:cs typeface="Actor"/>
              <a:sym typeface="Actor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chemeClr val="dk1"/>
              </a:solidFill>
              <a:latin typeface="Actor"/>
              <a:ea typeface="Actor"/>
              <a:cs typeface="Actor"/>
              <a:sym typeface="Actor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chemeClr val="dk1"/>
              </a:solidFill>
              <a:latin typeface="Actor"/>
              <a:ea typeface="Actor"/>
              <a:cs typeface="Actor"/>
              <a:sym typeface="Actor"/>
            </a:endParaRPr>
          </a:p>
        </p:txBody>
      </p:sp>
    </p:spTree>
    <p:extLst>
      <p:ext uri="{BB962C8B-B14F-4D97-AF65-F5344CB8AC3E}">
        <p14:creationId xmlns:p14="http://schemas.microsoft.com/office/powerpoint/2010/main" val="1149566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25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75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250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7"/>
          <p:cNvSpPr txBox="1">
            <a:spLocks noGrp="1"/>
          </p:cNvSpPr>
          <p:nvPr>
            <p:ph type="title"/>
          </p:nvPr>
        </p:nvSpPr>
        <p:spPr>
          <a:xfrm>
            <a:off x="873650" y="312550"/>
            <a:ext cx="7717500" cy="539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800" b="1" dirty="0">
                <a:latin typeface="Times New Roman"/>
                <a:ea typeface="Times New Roman"/>
                <a:cs typeface="Times New Roman"/>
                <a:sym typeface="Times New Roman"/>
              </a:rPr>
              <a:t>Further Documents </a:t>
            </a:r>
            <a:r>
              <a:rPr lang="en-GB" sz="4000" dirty="0">
                <a:solidFill>
                  <a:schemeClr val="dk1"/>
                </a:solidFill>
                <a:latin typeface="Times New Roman" panose="02020603050405020304" pitchFamily="18" charset="0"/>
                <a:ea typeface="Actor"/>
                <a:cs typeface="Times New Roman" panose="02020603050405020304" pitchFamily="18" charset="0"/>
                <a:sym typeface="Actor"/>
              </a:rPr>
              <a:t>📝</a:t>
            </a:r>
            <a:endParaRPr sz="3800" b="1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8" name="Google Shape;138;p17"/>
          <p:cNvSpPr txBox="1"/>
          <p:nvPr/>
        </p:nvSpPr>
        <p:spPr>
          <a:xfrm>
            <a:off x="373104" y="1977225"/>
            <a:ext cx="2190000" cy="3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>
              <a:solidFill>
                <a:schemeClr val="dk1"/>
              </a:solidFill>
              <a:latin typeface="DM Serif Display"/>
              <a:ea typeface="DM Serif Display"/>
              <a:cs typeface="DM Serif Display"/>
              <a:sym typeface="DM Serif Display"/>
            </a:endParaRPr>
          </a:p>
        </p:txBody>
      </p:sp>
      <p:sp>
        <p:nvSpPr>
          <p:cNvPr id="139" name="Google Shape;139;p17"/>
          <p:cNvSpPr txBox="1"/>
          <p:nvPr/>
        </p:nvSpPr>
        <p:spPr>
          <a:xfrm>
            <a:off x="1945779" y="1977225"/>
            <a:ext cx="2273100" cy="3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140" name="Google Shape;140;p17"/>
          <p:cNvGrpSpPr/>
          <p:nvPr/>
        </p:nvGrpSpPr>
        <p:grpSpPr>
          <a:xfrm>
            <a:off x="-42425" y="1578136"/>
            <a:ext cx="1821300" cy="3237425"/>
            <a:chOff x="3664500" y="1272586"/>
            <a:chExt cx="1821300" cy="3237425"/>
          </a:xfrm>
        </p:grpSpPr>
        <p:sp>
          <p:nvSpPr>
            <p:cNvPr id="141" name="Google Shape;141;p17"/>
            <p:cNvSpPr/>
            <p:nvPr/>
          </p:nvSpPr>
          <p:spPr>
            <a:xfrm>
              <a:off x="3664500" y="1272586"/>
              <a:ext cx="1124100" cy="1124100"/>
            </a:xfrm>
            <a:prstGeom prst="diamond">
              <a:avLst/>
            </a:prstGeom>
            <a:solidFill>
              <a:schemeClr val="lt2"/>
            </a:solidFill>
            <a:ln w="2857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endParaRPr>
            </a:p>
          </p:txBody>
        </p:sp>
        <p:sp>
          <p:nvSpPr>
            <p:cNvPr id="142" name="Google Shape;142;p17"/>
            <p:cNvSpPr/>
            <p:nvPr/>
          </p:nvSpPr>
          <p:spPr>
            <a:xfrm>
              <a:off x="4361700" y="1977027"/>
              <a:ext cx="1124100" cy="1124100"/>
            </a:xfrm>
            <a:prstGeom prst="diamond">
              <a:avLst/>
            </a:prstGeom>
            <a:solidFill>
              <a:schemeClr val="dk2"/>
            </a:solidFill>
            <a:ln w="2857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endParaRPr>
            </a:p>
          </p:txBody>
        </p:sp>
        <p:sp>
          <p:nvSpPr>
            <p:cNvPr id="143" name="Google Shape;143;p17"/>
            <p:cNvSpPr/>
            <p:nvPr/>
          </p:nvSpPr>
          <p:spPr>
            <a:xfrm>
              <a:off x="3664500" y="2681469"/>
              <a:ext cx="1124100" cy="1124100"/>
            </a:xfrm>
            <a:prstGeom prst="diamond">
              <a:avLst/>
            </a:prstGeom>
            <a:solidFill>
              <a:schemeClr val="lt2"/>
            </a:solidFill>
            <a:ln w="2857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endParaRPr>
            </a:p>
          </p:txBody>
        </p:sp>
        <p:sp>
          <p:nvSpPr>
            <p:cNvPr id="144" name="Google Shape;144;p17"/>
            <p:cNvSpPr/>
            <p:nvPr/>
          </p:nvSpPr>
          <p:spPr>
            <a:xfrm>
              <a:off x="4361700" y="3385911"/>
              <a:ext cx="1124100" cy="1124100"/>
            </a:xfrm>
            <a:prstGeom prst="diamond">
              <a:avLst/>
            </a:prstGeom>
            <a:solidFill>
              <a:schemeClr val="dk2"/>
            </a:solidFill>
            <a:ln w="2857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endParaRPr>
            </a:p>
          </p:txBody>
        </p:sp>
      </p:grpSp>
      <p:pic>
        <p:nvPicPr>
          <p:cNvPr id="145" name="Google Shape;14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6125" y="202450"/>
            <a:ext cx="687526" cy="337050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17"/>
          <p:cNvSpPr txBox="1"/>
          <p:nvPr/>
        </p:nvSpPr>
        <p:spPr>
          <a:xfrm>
            <a:off x="654775" y="1032380"/>
            <a:ext cx="7834450" cy="39086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27000" lvl="0">
              <a:buClr>
                <a:schemeClr val="dk1"/>
              </a:buClr>
              <a:buSzPts val="1600"/>
            </a:pPr>
            <a:endParaRPr lang="en-GB" sz="2000" dirty="0">
              <a:solidFill>
                <a:schemeClr val="dk1"/>
              </a:solidFill>
              <a:latin typeface="Times New Roman" panose="02020603050405020304" pitchFamily="18" charset="0"/>
              <a:ea typeface="Actor"/>
              <a:cs typeface="Times New Roman" panose="02020603050405020304" pitchFamily="18" charset="0"/>
              <a:sym typeface="Actor"/>
            </a:endParaRPr>
          </a:p>
          <a:p>
            <a:pPr marL="127000" lvl="0">
              <a:buClr>
                <a:schemeClr val="dk1"/>
              </a:buClr>
              <a:buSzPts val="1600"/>
            </a:pPr>
            <a:r>
              <a:rPr lang="en-GB" sz="2000" dirty="0">
                <a:solidFill>
                  <a:schemeClr val="dk1"/>
                </a:solidFill>
                <a:latin typeface="Times New Roman" panose="02020603050405020304" pitchFamily="18" charset="0"/>
                <a:ea typeface="Actor"/>
                <a:cs typeface="Times New Roman" panose="02020603050405020304" pitchFamily="18" charset="0"/>
                <a:sym typeface="Actor"/>
              </a:rPr>
              <a:t>➡️ LEARNING AGREEMENT</a:t>
            </a:r>
          </a:p>
          <a:p>
            <a:pPr marL="469900" lvl="0" indent="-342900">
              <a:buClr>
                <a:schemeClr val="dk1"/>
              </a:buClr>
              <a:buSzPts val="1600"/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dk1"/>
                </a:solidFill>
                <a:latin typeface="Times New Roman" panose="02020603050405020304" pitchFamily="18" charset="0"/>
                <a:ea typeface="Actor"/>
                <a:cs typeface="Times New Roman" panose="02020603050405020304" pitchFamily="18" charset="0"/>
                <a:sym typeface="Actor"/>
              </a:rPr>
              <a:t>study plan, confirmed by your home university, NU and student</a:t>
            </a:r>
            <a:r>
              <a:rPr lang="en" sz="2000" dirty="0">
                <a:solidFill>
                  <a:schemeClr val="dk1"/>
                </a:solidFill>
                <a:latin typeface="Times New Roman" panose="02020603050405020304" pitchFamily="18" charset="0"/>
                <a:ea typeface="Actor"/>
                <a:cs typeface="Times New Roman" panose="02020603050405020304" pitchFamily="18" charset="0"/>
                <a:sym typeface="Actor"/>
              </a:rPr>
              <a:t> ✅</a:t>
            </a:r>
          </a:p>
          <a:p>
            <a:pPr marL="469900" lvl="0" indent="-342900">
              <a:buClr>
                <a:schemeClr val="dk1"/>
              </a:buClr>
              <a:buSzPts val="1600"/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dk1"/>
                </a:solidFill>
                <a:latin typeface="Times New Roman" panose="02020603050405020304" pitchFamily="18" charset="0"/>
                <a:ea typeface="Actor"/>
                <a:cs typeface="Times New Roman" panose="02020603050405020304" pitchFamily="18" charset="0"/>
                <a:sym typeface="Actor"/>
              </a:rPr>
              <a:t>O</a:t>
            </a:r>
            <a:r>
              <a:rPr lang="en" sz="2000" dirty="0">
                <a:solidFill>
                  <a:schemeClr val="dk1"/>
                </a:solidFill>
                <a:latin typeface="Times New Roman" panose="02020603050405020304" pitchFamily="18" charset="0"/>
                <a:ea typeface="Actor"/>
                <a:cs typeface="Times New Roman" panose="02020603050405020304" pitchFamily="18" charset="0"/>
                <a:sym typeface="Actor"/>
              </a:rPr>
              <a:t>n-line </a:t>
            </a:r>
            <a:r>
              <a:rPr lang="en-GB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Actor"/>
                <a:cs typeface="Times New Roman" panose="02020603050405020304" pitchFamily="18" charset="0"/>
                <a:sym typeface="Actor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Learning Agreement</a:t>
            </a:r>
            <a:r>
              <a:rPr lang="en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Actor"/>
                <a:cs typeface="Times New Roman" panose="02020603050405020304" pitchFamily="18" charset="0"/>
                <a:sym typeface="Actor"/>
              </a:rPr>
              <a:t> </a:t>
            </a:r>
            <a:r>
              <a:rPr lang="en" sz="2000" dirty="0">
                <a:solidFill>
                  <a:schemeClr val="accent1"/>
                </a:solidFill>
                <a:latin typeface="Times New Roman" panose="02020603050405020304" pitchFamily="18" charset="0"/>
                <a:ea typeface="Actor"/>
                <a:cs typeface="Times New Roman" panose="02020603050405020304" pitchFamily="18" charset="0"/>
                <a:sym typeface="Actor"/>
              </a:rPr>
              <a:t>or </a:t>
            </a:r>
            <a:r>
              <a:rPr lang="en" sz="2000" dirty="0">
                <a:solidFill>
                  <a:schemeClr val="dk1"/>
                </a:solidFill>
                <a:latin typeface="Times New Roman" panose="02020603050405020304" pitchFamily="18" charset="0"/>
                <a:ea typeface="Actor"/>
                <a:cs typeface="Times New Roman" panose="02020603050405020304" pitchFamily="18" charset="0"/>
                <a:sym typeface="Actor"/>
              </a:rPr>
              <a:t>in PDF format</a:t>
            </a:r>
            <a:endParaRPr lang="en-GB" sz="2000" dirty="0">
              <a:solidFill>
                <a:schemeClr val="dk1"/>
              </a:solidFill>
              <a:latin typeface="Times New Roman" panose="02020603050405020304" pitchFamily="18" charset="0"/>
              <a:ea typeface="Actor"/>
              <a:cs typeface="Times New Roman" panose="02020603050405020304" pitchFamily="18" charset="0"/>
              <a:sym typeface="Actor"/>
            </a:endParaRPr>
          </a:p>
          <a:p>
            <a:pPr marL="900000" lvl="2" indent="-342900"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GB" sz="2000" dirty="0">
                <a:solidFill>
                  <a:schemeClr val="dk1"/>
                </a:solidFill>
                <a:latin typeface="Times New Roman" panose="02020603050405020304" pitchFamily="18" charset="0"/>
                <a:ea typeface="Actor"/>
                <a:cs typeface="Times New Roman" panose="02020603050405020304" pitchFamily="18" charset="0"/>
                <a:sym typeface="Actor"/>
              </a:rPr>
              <a:t>You can find a list of subjects </a:t>
            </a:r>
            <a:r>
              <a:rPr lang="en-GB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Actor"/>
                <a:cs typeface="Times New Roman" panose="02020603050405020304" pitchFamily="18" charset="0"/>
                <a:sym typeface="Actor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br>
              <a:rPr lang="en-GB" sz="2000" dirty="0">
                <a:solidFill>
                  <a:schemeClr val="dk1"/>
                </a:solidFill>
                <a:latin typeface="Times New Roman" panose="02020603050405020304" pitchFamily="18" charset="0"/>
                <a:ea typeface="Actor"/>
                <a:cs typeface="Times New Roman" panose="02020603050405020304" pitchFamily="18" charset="0"/>
                <a:sym typeface="Actor"/>
              </a:rPr>
            </a:br>
            <a:endParaRPr lang="en-GB" sz="1600" dirty="0">
              <a:solidFill>
                <a:schemeClr val="dk1"/>
              </a:solidFill>
              <a:latin typeface="Actor"/>
              <a:ea typeface="Actor"/>
              <a:cs typeface="Actor"/>
              <a:sym typeface="Actor"/>
            </a:endParaRPr>
          </a:p>
          <a:p>
            <a:pPr marL="469900" lvl="0" indent="-342900">
              <a:buClr>
                <a:schemeClr val="dk1"/>
              </a:buClr>
              <a:buSzPts val="1600"/>
              <a:buFont typeface="Arial" panose="020B0604020202020204" pitchFamily="34" charset="0"/>
              <a:buChar char="•"/>
            </a:pPr>
            <a:endParaRPr lang="en-GB" sz="2000" dirty="0">
              <a:solidFill>
                <a:schemeClr val="dk1"/>
              </a:solidFill>
              <a:latin typeface="Times New Roman" panose="02020603050405020304" pitchFamily="18" charset="0"/>
              <a:ea typeface="Actor"/>
              <a:cs typeface="Times New Roman" panose="02020603050405020304" pitchFamily="18" charset="0"/>
              <a:sym typeface="Actor"/>
            </a:endParaRPr>
          </a:p>
          <a:p>
            <a:pPr marL="127000" lvl="0">
              <a:buClr>
                <a:schemeClr val="dk1"/>
              </a:buClr>
              <a:buSzPts val="1600"/>
            </a:pPr>
            <a:r>
              <a:rPr lang="en-GB" sz="2000" dirty="0">
                <a:solidFill>
                  <a:schemeClr val="dk1"/>
                </a:solidFill>
                <a:latin typeface="Times New Roman" panose="02020603050405020304" pitchFamily="18" charset="0"/>
                <a:ea typeface="Actor"/>
                <a:cs typeface="Times New Roman" panose="02020603050405020304" pitchFamily="18" charset="0"/>
                <a:sym typeface="Actor"/>
              </a:rPr>
              <a:t>➡️ENGLISH LEVEL</a:t>
            </a:r>
          </a:p>
          <a:p>
            <a:pPr marL="469900" lvl="0" indent="-342900">
              <a:buClr>
                <a:schemeClr val="dk1"/>
              </a:buClr>
              <a:buSzPts val="1600"/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dk1"/>
                </a:solidFill>
                <a:latin typeface="Times New Roman" panose="02020603050405020304" pitchFamily="18" charset="0"/>
                <a:ea typeface="Actor"/>
                <a:cs typeface="Times New Roman" panose="02020603050405020304" pitchFamily="18" charset="0"/>
                <a:sym typeface="Actor"/>
              </a:rPr>
              <a:t>the minimum recommended level of English is B1 of the CEFR </a:t>
            </a:r>
            <a:r>
              <a:rPr lang="en" sz="1600" dirty="0">
                <a:solidFill>
                  <a:schemeClr val="dk1"/>
                </a:solidFill>
                <a:latin typeface="Times New Roman" panose="02020603050405020304" pitchFamily="18" charset="0"/>
                <a:ea typeface="Actor"/>
                <a:cs typeface="Times New Roman" panose="02020603050405020304" pitchFamily="18" charset="0"/>
                <a:sym typeface="Actor"/>
              </a:rPr>
              <a:t>✅</a:t>
            </a:r>
          </a:p>
          <a:p>
            <a:pPr marL="469900" lvl="0" indent="-342900">
              <a:buClr>
                <a:schemeClr val="dk1"/>
              </a:buClr>
              <a:buSzPts val="1600"/>
              <a:buFont typeface="Arial" panose="020B0604020202020204" pitchFamily="34" charset="0"/>
              <a:buChar char="•"/>
            </a:pPr>
            <a:endParaRPr lang="en" sz="1600" dirty="0">
              <a:solidFill>
                <a:schemeClr val="dk1"/>
              </a:solidFill>
              <a:latin typeface="Times New Roman" panose="02020603050405020304" pitchFamily="18" charset="0"/>
              <a:ea typeface="Actor"/>
              <a:cs typeface="Times New Roman" panose="02020603050405020304" pitchFamily="18" charset="0"/>
              <a:sym typeface="Actor"/>
            </a:endParaRPr>
          </a:p>
          <a:p>
            <a:pPr marL="127000" lvl="0">
              <a:buClr>
                <a:schemeClr val="dk1"/>
              </a:buClr>
              <a:buSzPts val="1600"/>
            </a:pPr>
            <a:r>
              <a:rPr lang="en-GB" sz="1600" dirty="0">
                <a:solidFill>
                  <a:schemeClr val="dk1"/>
                </a:solidFill>
                <a:latin typeface="Times New Roman" panose="02020603050405020304" pitchFamily="18" charset="0"/>
                <a:ea typeface="Actor"/>
                <a:cs typeface="Times New Roman" panose="02020603050405020304" pitchFamily="18" charset="0"/>
                <a:sym typeface="Actor"/>
              </a:rPr>
              <a:t>➡️</a:t>
            </a:r>
            <a:r>
              <a:rPr lang="en-GB" sz="2000" dirty="0">
                <a:solidFill>
                  <a:schemeClr val="dk1"/>
                </a:solidFill>
                <a:latin typeface="Times New Roman" panose="02020603050405020304" pitchFamily="18" charset="0"/>
                <a:ea typeface="Actor"/>
                <a:cs typeface="Times New Roman" panose="02020603050405020304" pitchFamily="18" charset="0"/>
                <a:sym typeface="Actor"/>
              </a:rPr>
              <a:t>NEWT|ON University Grading system</a:t>
            </a:r>
          </a:p>
          <a:p>
            <a:pPr marL="469900" lvl="0" indent="-342900">
              <a:buClr>
                <a:schemeClr val="dk1"/>
              </a:buClr>
              <a:buSzPts val="1600"/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dk1"/>
                </a:solidFill>
                <a:latin typeface="Times New Roman" panose="02020603050405020304" pitchFamily="18" charset="0"/>
                <a:ea typeface="Actor"/>
                <a:cs typeface="Times New Roman" panose="02020603050405020304" pitchFamily="18" charset="0"/>
                <a:sym typeface="Actor"/>
              </a:rPr>
              <a:t>NU uses ECTS (30 ECTS per semester) </a:t>
            </a:r>
            <a:r>
              <a:rPr lang="en" sz="2000" dirty="0">
                <a:solidFill>
                  <a:schemeClr val="dk1"/>
                </a:solidFill>
                <a:latin typeface="Times New Roman" panose="02020603050405020304" pitchFamily="18" charset="0"/>
                <a:ea typeface="Actor"/>
                <a:cs typeface="Times New Roman" panose="02020603050405020304" pitchFamily="18" charset="0"/>
                <a:sym typeface="Actor"/>
              </a:rPr>
              <a:t>✅</a:t>
            </a:r>
            <a:endParaRPr lang="en-GB" sz="2000" dirty="0">
              <a:solidFill>
                <a:schemeClr val="dk1"/>
              </a:solidFill>
              <a:latin typeface="Times New Roman" panose="02020603050405020304" pitchFamily="18" charset="0"/>
              <a:ea typeface="Actor"/>
              <a:cs typeface="Times New Roman" panose="02020603050405020304" pitchFamily="18" charset="0"/>
              <a:sym typeface="Actor"/>
            </a:endParaRPr>
          </a:p>
          <a:p>
            <a:pPr marL="469900" lvl="0" indent="-342900">
              <a:buClr>
                <a:schemeClr val="dk1"/>
              </a:buClr>
              <a:buSzPts val="1600"/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dk1"/>
                </a:solidFill>
                <a:latin typeface="Times New Roman" panose="02020603050405020304" pitchFamily="18" charset="0"/>
                <a:ea typeface="Actor"/>
                <a:cs typeface="Times New Roman" panose="02020603050405020304" pitchFamily="18" charset="0"/>
                <a:sym typeface="Actor"/>
              </a:rPr>
              <a:t>Grading System is available </a:t>
            </a:r>
            <a:r>
              <a:rPr lang="en-GB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Actor"/>
                <a:cs typeface="Times New Roman" panose="02020603050405020304" pitchFamily="18" charset="0"/>
                <a:sym typeface="Actor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endParaRPr sz="2000" dirty="0">
              <a:solidFill>
                <a:schemeClr val="tx2">
                  <a:lumMod val="60000"/>
                  <a:lumOff val="40000"/>
                </a:schemeClr>
              </a:solidFill>
              <a:latin typeface="Actor"/>
              <a:ea typeface="Actor"/>
              <a:cs typeface="Actor"/>
              <a:sym typeface="Actor"/>
            </a:endParaRPr>
          </a:p>
        </p:txBody>
      </p:sp>
    </p:spTree>
    <p:extLst>
      <p:ext uri="{BB962C8B-B14F-4D97-AF65-F5344CB8AC3E}">
        <p14:creationId xmlns:p14="http://schemas.microsoft.com/office/powerpoint/2010/main" val="1189861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2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3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3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53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853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53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3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7"/>
          <p:cNvSpPr txBox="1">
            <a:spLocks noGrp="1"/>
          </p:cNvSpPr>
          <p:nvPr>
            <p:ph type="title"/>
          </p:nvPr>
        </p:nvSpPr>
        <p:spPr>
          <a:xfrm>
            <a:off x="873650" y="312550"/>
            <a:ext cx="7717500" cy="539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800" b="1" dirty="0">
                <a:latin typeface="Times New Roman"/>
                <a:ea typeface="Times New Roman"/>
                <a:cs typeface="Times New Roman"/>
                <a:sym typeface="Times New Roman"/>
              </a:rPr>
              <a:t>Accommodation 🏡</a:t>
            </a:r>
            <a:endParaRPr sz="3800" b="1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8" name="Google Shape;138;p17"/>
          <p:cNvSpPr txBox="1"/>
          <p:nvPr/>
        </p:nvSpPr>
        <p:spPr>
          <a:xfrm>
            <a:off x="373104" y="1977225"/>
            <a:ext cx="2190000" cy="3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>
              <a:solidFill>
                <a:schemeClr val="dk1"/>
              </a:solidFill>
              <a:latin typeface="DM Serif Display"/>
              <a:ea typeface="DM Serif Display"/>
              <a:cs typeface="DM Serif Display"/>
              <a:sym typeface="DM Serif Display"/>
            </a:endParaRPr>
          </a:p>
        </p:txBody>
      </p:sp>
      <p:sp>
        <p:nvSpPr>
          <p:cNvPr id="139" name="Google Shape;139;p17"/>
          <p:cNvSpPr txBox="1"/>
          <p:nvPr/>
        </p:nvSpPr>
        <p:spPr>
          <a:xfrm>
            <a:off x="1945779" y="1977225"/>
            <a:ext cx="2273100" cy="3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140" name="Google Shape;140;p17"/>
          <p:cNvGrpSpPr/>
          <p:nvPr/>
        </p:nvGrpSpPr>
        <p:grpSpPr>
          <a:xfrm>
            <a:off x="-42425" y="1578136"/>
            <a:ext cx="1821300" cy="3237425"/>
            <a:chOff x="3664500" y="1272586"/>
            <a:chExt cx="1821300" cy="3237425"/>
          </a:xfrm>
        </p:grpSpPr>
        <p:sp>
          <p:nvSpPr>
            <p:cNvPr id="141" name="Google Shape;141;p17"/>
            <p:cNvSpPr/>
            <p:nvPr/>
          </p:nvSpPr>
          <p:spPr>
            <a:xfrm>
              <a:off x="3664500" y="1272586"/>
              <a:ext cx="1124100" cy="1124100"/>
            </a:xfrm>
            <a:prstGeom prst="diamond">
              <a:avLst/>
            </a:prstGeom>
            <a:solidFill>
              <a:schemeClr val="lt2"/>
            </a:solidFill>
            <a:ln w="2857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endParaRPr>
            </a:p>
          </p:txBody>
        </p:sp>
        <p:sp>
          <p:nvSpPr>
            <p:cNvPr id="142" name="Google Shape;142;p17"/>
            <p:cNvSpPr/>
            <p:nvPr/>
          </p:nvSpPr>
          <p:spPr>
            <a:xfrm>
              <a:off x="4361700" y="1977027"/>
              <a:ext cx="1124100" cy="1124100"/>
            </a:xfrm>
            <a:prstGeom prst="diamond">
              <a:avLst/>
            </a:prstGeom>
            <a:solidFill>
              <a:schemeClr val="dk2"/>
            </a:solidFill>
            <a:ln w="2857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endParaRPr>
            </a:p>
          </p:txBody>
        </p:sp>
        <p:sp>
          <p:nvSpPr>
            <p:cNvPr id="143" name="Google Shape;143;p17"/>
            <p:cNvSpPr/>
            <p:nvPr/>
          </p:nvSpPr>
          <p:spPr>
            <a:xfrm>
              <a:off x="3664500" y="2681469"/>
              <a:ext cx="1124100" cy="1124100"/>
            </a:xfrm>
            <a:prstGeom prst="diamond">
              <a:avLst/>
            </a:prstGeom>
            <a:solidFill>
              <a:schemeClr val="lt2"/>
            </a:solidFill>
            <a:ln w="2857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endParaRPr>
            </a:p>
          </p:txBody>
        </p:sp>
        <p:sp>
          <p:nvSpPr>
            <p:cNvPr id="144" name="Google Shape;144;p17"/>
            <p:cNvSpPr/>
            <p:nvPr/>
          </p:nvSpPr>
          <p:spPr>
            <a:xfrm>
              <a:off x="4361700" y="3385911"/>
              <a:ext cx="1124100" cy="1124100"/>
            </a:xfrm>
            <a:prstGeom prst="diamond">
              <a:avLst/>
            </a:prstGeom>
            <a:solidFill>
              <a:schemeClr val="dk2"/>
            </a:solidFill>
            <a:ln w="2857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endParaRPr>
            </a:p>
          </p:txBody>
        </p:sp>
      </p:grpSp>
      <p:pic>
        <p:nvPicPr>
          <p:cNvPr id="145" name="Google Shape;14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6125" y="202450"/>
            <a:ext cx="687526" cy="337050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17"/>
          <p:cNvSpPr txBox="1"/>
          <p:nvPr/>
        </p:nvSpPr>
        <p:spPr>
          <a:xfrm>
            <a:off x="654775" y="1136734"/>
            <a:ext cx="7834450" cy="3804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584200" lvl="0" indent="-457200">
              <a:buClr>
                <a:schemeClr val="dk1"/>
              </a:buClr>
              <a:buSzPct val="70000"/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dk1"/>
                </a:solidFill>
                <a:latin typeface="Times New Roman" panose="02020603050405020304" pitchFamily="18" charset="0"/>
                <a:ea typeface="Actor"/>
                <a:cs typeface="Times New Roman" panose="02020603050405020304" pitchFamily="18" charset="0"/>
                <a:sym typeface="Actor"/>
              </a:rPr>
              <a:t>❌ </a:t>
            </a:r>
            <a:r>
              <a:rPr lang="en-GB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NEWTON University does not have its own dormitories </a:t>
            </a:r>
            <a:r>
              <a:rPr lang="en-GB" sz="2400" dirty="0">
                <a:solidFill>
                  <a:schemeClr val="dk1"/>
                </a:solidFill>
                <a:latin typeface="Times New Roman" panose="02020603050405020304" pitchFamily="18" charset="0"/>
                <a:ea typeface="Actor"/>
                <a:cs typeface="Times New Roman" panose="02020603050405020304" pitchFamily="18" charset="0"/>
                <a:sym typeface="Actor"/>
              </a:rPr>
              <a:t>❌</a:t>
            </a:r>
          </a:p>
          <a:p>
            <a:pPr marL="469900" lvl="0" indent="-342900">
              <a:buClr>
                <a:schemeClr val="dk1"/>
              </a:buClr>
              <a:buSzPts val="1600"/>
              <a:buFont typeface="Arial" panose="020B0604020202020204" pitchFamily="34" charset="0"/>
              <a:buChar char="•"/>
            </a:pPr>
            <a:endParaRPr lang="en-GB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69900" lvl="0" indent="-342900">
              <a:buClr>
                <a:schemeClr val="dk1"/>
              </a:buClr>
              <a:buSzPts val="1600"/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International Office with NEWTON University Club can help arrange accommodation </a:t>
            </a:r>
            <a:r>
              <a:rPr lang="en-GB" sz="2000" dirty="0">
                <a:solidFill>
                  <a:schemeClr val="dk1"/>
                </a:solidFill>
                <a:latin typeface="Times New Roman" panose="02020603050405020304" pitchFamily="18" charset="0"/>
                <a:ea typeface="Actor"/>
                <a:cs typeface="Times New Roman" panose="02020603050405020304" pitchFamily="18" charset="0"/>
                <a:sym typeface="Actor"/>
              </a:rPr>
              <a:t>✅</a:t>
            </a:r>
          </a:p>
          <a:p>
            <a:pPr marL="469900" lvl="0" indent="-342900">
              <a:buClr>
                <a:schemeClr val="dk1"/>
              </a:buClr>
              <a:buSzPts val="1600"/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dk1"/>
                </a:solidFill>
                <a:latin typeface="Times New Roman" panose="02020603050405020304" pitchFamily="18" charset="0"/>
                <a:ea typeface="Actor"/>
                <a:cs typeface="Times New Roman" panose="02020603050405020304" pitchFamily="18" charset="0"/>
                <a:sym typeface="Actor"/>
              </a:rPr>
              <a:t>Students are responsible for their accommodation ❗</a:t>
            </a:r>
          </a:p>
          <a:p>
            <a:pPr marL="469900" lvl="0" indent="-342900">
              <a:buClr>
                <a:schemeClr val="dk1"/>
              </a:buClr>
              <a:buSzPts val="1600"/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check out our partner dorms </a:t>
            </a:r>
            <a:r>
              <a:rPr lang="en-GB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WEST</a:t>
            </a:r>
            <a:r>
              <a:rPr lang="en-GB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>
                <a:solidFill>
                  <a:schemeClr val="dk1"/>
                </a:solidFill>
                <a:latin typeface="Times New Roman" panose="02020603050405020304" pitchFamily="18" charset="0"/>
                <a:ea typeface="Actor"/>
                <a:cs typeface="Times New Roman" panose="02020603050405020304" pitchFamily="18" charset="0"/>
                <a:sym typeface="Actor"/>
              </a:rPr>
              <a:t>✅</a:t>
            </a:r>
            <a:endParaRPr lang="en-GB" sz="20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69900" lvl="0" indent="-342900">
              <a:buClr>
                <a:schemeClr val="dk1"/>
              </a:buClr>
              <a:buSzPts val="1600"/>
              <a:buFont typeface="Arial" panose="020B0604020202020204" pitchFamily="34" charset="0"/>
              <a:buChar char="•"/>
            </a:pPr>
            <a:endParaRPr lang="en-GB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69900" lvl="0" indent="-342900">
              <a:buClr>
                <a:schemeClr val="dk1"/>
              </a:buClr>
              <a:buSzPts val="1600"/>
              <a:buFont typeface="Arial" panose="020B0604020202020204" pitchFamily="34" charset="0"/>
              <a:buChar char="•"/>
            </a:pPr>
            <a:r>
              <a:rPr lang="en" sz="2000" dirty="0">
                <a:solidFill>
                  <a:schemeClr val="dk1"/>
                </a:solidFill>
                <a:latin typeface="Times New Roman" panose="02020603050405020304" pitchFamily="18" charset="0"/>
                <a:ea typeface="Actor"/>
                <a:cs typeface="Times New Roman" panose="02020603050405020304" pitchFamily="18" charset="0"/>
                <a:sym typeface="Actor"/>
              </a:rPr>
              <a:t>💰t</a:t>
            </a:r>
            <a:r>
              <a:rPr lang="en-GB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 average cost for a bed/single room is between 350 and 650  €</a:t>
            </a:r>
            <a:r>
              <a:rPr lang="en" sz="2000" dirty="0">
                <a:solidFill>
                  <a:schemeClr val="tx1"/>
                </a:solidFill>
                <a:latin typeface="Times New Roman" panose="02020603050405020304" pitchFamily="18" charset="0"/>
                <a:ea typeface="Actor"/>
                <a:cs typeface="Times New Roman" panose="02020603050405020304" pitchFamily="18" charset="0"/>
                <a:sym typeface="Actor"/>
              </a:rPr>
              <a:t>/month </a:t>
            </a:r>
            <a:r>
              <a:rPr lang="en" sz="2000" dirty="0">
                <a:solidFill>
                  <a:schemeClr val="dk1"/>
                </a:solidFill>
                <a:latin typeface="Times New Roman" panose="02020603050405020304" pitchFamily="18" charset="0"/>
                <a:ea typeface="Actor"/>
                <a:cs typeface="Times New Roman" panose="02020603050405020304" pitchFamily="18" charset="0"/>
                <a:sym typeface="Actor"/>
              </a:rPr>
              <a:t>💰</a:t>
            </a:r>
            <a:endParaRPr lang="en-GB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69900" lvl="0" indent="-342900">
              <a:buClr>
                <a:schemeClr val="dk1"/>
              </a:buClr>
              <a:buSzPts val="1600"/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dk1"/>
                </a:solidFill>
                <a:latin typeface="Times New Roman" panose="02020603050405020304" pitchFamily="18" charset="0"/>
                <a:ea typeface="Actor"/>
                <a:cs typeface="Times New Roman" panose="02020603050405020304" pitchFamily="18" charset="0"/>
                <a:sym typeface="Actor"/>
              </a:rPr>
              <a:t>❗ </a:t>
            </a:r>
            <a:r>
              <a:rPr lang="en-GB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 prepared to pay a deposit </a:t>
            </a:r>
            <a:r>
              <a:rPr lang="en-GB" sz="2400" dirty="0">
                <a:solidFill>
                  <a:schemeClr val="dk1"/>
                </a:solidFill>
                <a:latin typeface="Times New Roman" panose="02020603050405020304" pitchFamily="18" charset="0"/>
                <a:ea typeface="Actor"/>
                <a:cs typeface="Times New Roman" panose="02020603050405020304" pitchFamily="18" charset="0"/>
                <a:sym typeface="Actor"/>
              </a:rPr>
              <a:t>❗</a:t>
            </a:r>
            <a:endParaRPr lang="en" sz="2400" dirty="0">
              <a:solidFill>
                <a:schemeClr val="dk1"/>
              </a:solidFill>
              <a:latin typeface="Times New Roman" panose="02020603050405020304" pitchFamily="18" charset="0"/>
              <a:ea typeface="Actor"/>
              <a:cs typeface="Times New Roman" panose="02020603050405020304" pitchFamily="18" charset="0"/>
              <a:sym typeface="Actor"/>
            </a:endParaRPr>
          </a:p>
          <a:p>
            <a:pPr marL="412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 pitchFamily="34" charset="0"/>
              <a:buChar char="•"/>
            </a:pPr>
            <a:endParaRPr lang="en" sz="1600" dirty="0">
              <a:solidFill>
                <a:schemeClr val="dk1"/>
              </a:solidFill>
              <a:latin typeface="Actor"/>
              <a:ea typeface="Actor"/>
              <a:cs typeface="Actor"/>
              <a:sym typeface="Actor"/>
            </a:endParaRPr>
          </a:p>
          <a:p>
            <a: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ctor"/>
              <a:buChar char="●"/>
            </a:pPr>
            <a:endParaRPr lang="en" sz="1600" dirty="0">
              <a:solidFill>
                <a:schemeClr val="dk1"/>
              </a:solidFill>
              <a:latin typeface="Actor"/>
              <a:ea typeface="Actor"/>
              <a:cs typeface="Actor"/>
              <a:sym typeface="Actor"/>
            </a:endParaRPr>
          </a:p>
          <a:p>
            <a:pPr marL="457200" lvl="0" indent="-330200">
              <a:buClr>
                <a:schemeClr val="dk1"/>
              </a:buClr>
              <a:buSzPts val="1600"/>
              <a:buFont typeface="Actor"/>
              <a:buChar char="●"/>
            </a:pPr>
            <a:endParaRPr sz="1600" dirty="0">
              <a:solidFill>
                <a:schemeClr val="dk1"/>
              </a:solidFill>
              <a:latin typeface="Actor"/>
              <a:ea typeface="Actor"/>
              <a:cs typeface="Actor"/>
              <a:sym typeface="Actor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chemeClr val="dk1"/>
              </a:solidFill>
              <a:latin typeface="Actor"/>
              <a:ea typeface="Actor"/>
              <a:cs typeface="Actor"/>
              <a:sym typeface="Actor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chemeClr val="dk1"/>
              </a:solidFill>
              <a:latin typeface="Actor"/>
              <a:ea typeface="Actor"/>
              <a:cs typeface="Actor"/>
              <a:sym typeface="Actor"/>
            </a:endParaRPr>
          </a:p>
        </p:txBody>
      </p:sp>
    </p:spTree>
    <p:extLst>
      <p:ext uri="{BB962C8B-B14F-4D97-AF65-F5344CB8AC3E}">
        <p14:creationId xmlns:p14="http://schemas.microsoft.com/office/powerpoint/2010/main" val="193746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14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14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14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7"/>
          <p:cNvSpPr txBox="1">
            <a:spLocks noGrp="1"/>
          </p:cNvSpPr>
          <p:nvPr>
            <p:ph type="title"/>
          </p:nvPr>
        </p:nvSpPr>
        <p:spPr>
          <a:xfrm>
            <a:off x="873650" y="312550"/>
            <a:ext cx="7717500" cy="539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800" b="1" dirty="0">
                <a:latin typeface="Times New Roman"/>
                <a:ea typeface="Times New Roman"/>
                <a:cs typeface="Times New Roman"/>
                <a:sym typeface="Times New Roman"/>
              </a:rPr>
              <a:t>Info Sources</a:t>
            </a:r>
            <a:endParaRPr sz="3800" b="1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8" name="Google Shape;138;p17"/>
          <p:cNvSpPr txBox="1"/>
          <p:nvPr/>
        </p:nvSpPr>
        <p:spPr>
          <a:xfrm>
            <a:off x="373104" y="1977225"/>
            <a:ext cx="2190000" cy="3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>
              <a:solidFill>
                <a:schemeClr val="dk1"/>
              </a:solidFill>
              <a:latin typeface="DM Serif Display"/>
              <a:ea typeface="DM Serif Display"/>
              <a:cs typeface="DM Serif Display"/>
              <a:sym typeface="DM Serif Display"/>
            </a:endParaRPr>
          </a:p>
        </p:txBody>
      </p:sp>
      <p:sp>
        <p:nvSpPr>
          <p:cNvPr id="139" name="Google Shape;139;p17"/>
          <p:cNvSpPr txBox="1"/>
          <p:nvPr/>
        </p:nvSpPr>
        <p:spPr>
          <a:xfrm>
            <a:off x="1945779" y="1977225"/>
            <a:ext cx="2273100" cy="3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140" name="Google Shape;140;p17"/>
          <p:cNvGrpSpPr/>
          <p:nvPr/>
        </p:nvGrpSpPr>
        <p:grpSpPr>
          <a:xfrm>
            <a:off x="-42425" y="1578136"/>
            <a:ext cx="1821300" cy="3237425"/>
            <a:chOff x="3664500" y="1272586"/>
            <a:chExt cx="1821300" cy="3237425"/>
          </a:xfrm>
        </p:grpSpPr>
        <p:sp>
          <p:nvSpPr>
            <p:cNvPr id="141" name="Google Shape;141;p17"/>
            <p:cNvSpPr/>
            <p:nvPr/>
          </p:nvSpPr>
          <p:spPr>
            <a:xfrm>
              <a:off x="3664500" y="1272586"/>
              <a:ext cx="1124100" cy="1124100"/>
            </a:xfrm>
            <a:prstGeom prst="diamond">
              <a:avLst/>
            </a:prstGeom>
            <a:solidFill>
              <a:schemeClr val="lt2"/>
            </a:solidFill>
            <a:ln w="2857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endParaRPr>
            </a:p>
          </p:txBody>
        </p:sp>
        <p:sp>
          <p:nvSpPr>
            <p:cNvPr id="142" name="Google Shape;142;p17"/>
            <p:cNvSpPr/>
            <p:nvPr/>
          </p:nvSpPr>
          <p:spPr>
            <a:xfrm>
              <a:off x="4361700" y="1977027"/>
              <a:ext cx="1124100" cy="1124100"/>
            </a:xfrm>
            <a:prstGeom prst="diamond">
              <a:avLst/>
            </a:prstGeom>
            <a:solidFill>
              <a:schemeClr val="dk2"/>
            </a:solidFill>
            <a:ln w="2857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endParaRPr>
            </a:p>
          </p:txBody>
        </p:sp>
        <p:sp>
          <p:nvSpPr>
            <p:cNvPr id="143" name="Google Shape;143;p17"/>
            <p:cNvSpPr/>
            <p:nvPr/>
          </p:nvSpPr>
          <p:spPr>
            <a:xfrm>
              <a:off x="3664500" y="2681469"/>
              <a:ext cx="1124100" cy="1124100"/>
            </a:xfrm>
            <a:prstGeom prst="diamond">
              <a:avLst/>
            </a:prstGeom>
            <a:solidFill>
              <a:schemeClr val="lt2"/>
            </a:solidFill>
            <a:ln w="2857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endParaRPr>
            </a:p>
          </p:txBody>
        </p:sp>
        <p:sp>
          <p:nvSpPr>
            <p:cNvPr id="144" name="Google Shape;144;p17"/>
            <p:cNvSpPr/>
            <p:nvPr/>
          </p:nvSpPr>
          <p:spPr>
            <a:xfrm>
              <a:off x="4361700" y="3385911"/>
              <a:ext cx="1124100" cy="1124100"/>
            </a:xfrm>
            <a:prstGeom prst="diamond">
              <a:avLst/>
            </a:prstGeom>
            <a:solidFill>
              <a:schemeClr val="dk2"/>
            </a:solidFill>
            <a:ln w="2857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endParaRPr>
            </a:p>
          </p:txBody>
        </p:sp>
      </p:grpSp>
      <p:pic>
        <p:nvPicPr>
          <p:cNvPr id="145" name="Google Shape;14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6125" y="202450"/>
            <a:ext cx="687526" cy="337050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17"/>
          <p:cNvSpPr txBox="1"/>
          <p:nvPr/>
        </p:nvSpPr>
        <p:spPr>
          <a:xfrm>
            <a:off x="654775" y="1136734"/>
            <a:ext cx="7834450" cy="3804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27000" lvl="0">
              <a:buClr>
                <a:schemeClr val="dk1"/>
              </a:buClr>
              <a:buSzPts val="1600"/>
            </a:pPr>
            <a:r>
              <a:rPr lang="en-GB" sz="2000" dirty="0">
                <a:solidFill>
                  <a:schemeClr val="dk1"/>
                </a:solidFill>
                <a:latin typeface="Times New Roman" panose="02020603050405020304" pitchFamily="18" charset="0"/>
                <a:ea typeface="Actor"/>
                <a:cs typeface="Times New Roman" panose="02020603050405020304" pitchFamily="18" charset="0"/>
                <a:sym typeface="Actor"/>
              </a:rPr>
              <a:t>➡️ Web NEWTON University – </a:t>
            </a:r>
            <a:r>
              <a:rPr lang="en-GB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Actor"/>
                <a:cs typeface="Times New Roman" panose="02020603050405020304" pitchFamily="18" charset="0"/>
                <a:sym typeface="Actor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Erasmus students</a:t>
            </a:r>
            <a:r>
              <a:rPr lang="en-GB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Actor"/>
                <a:cs typeface="Times New Roman" panose="02020603050405020304" pitchFamily="18" charset="0"/>
                <a:sym typeface="Actor"/>
              </a:rPr>
              <a:t> </a:t>
            </a:r>
          </a:p>
          <a:p>
            <a:pPr marL="127000" lvl="0">
              <a:buClr>
                <a:schemeClr val="dk1"/>
              </a:buClr>
              <a:buSzPts val="1600"/>
            </a:pPr>
            <a:endParaRPr lang="en-GB" sz="20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ea typeface="Actor"/>
              <a:cs typeface="Times New Roman" panose="02020603050405020304" pitchFamily="18" charset="0"/>
              <a:sym typeface="Actor"/>
            </a:endParaRPr>
          </a:p>
          <a:p>
            <a:pPr marL="127000" lvl="0">
              <a:buClr>
                <a:schemeClr val="dk1"/>
              </a:buClr>
              <a:buSzPts val="1600"/>
            </a:pPr>
            <a:endParaRPr lang="en-GB" sz="2000" dirty="0">
              <a:solidFill>
                <a:schemeClr val="dk1"/>
              </a:solidFill>
              <a:latin typeface="Times New Roman" panose="02020603050405020304" pitchFamily="18" charset="0"/>
              <a:ea typeface="Actor"/>
              <a:cs typeface="Times New Roman" panose="02020603050405020304" pitchFamily="18" charset="0"/>
              <a:sym typeface="Actor"/>
            </a:endParaRPr>
          </a:p>
          <a:p>
            <a:pPr marL="127000" lvl="0">
              <a:buClr>
                <a:schemeClr val="dk1"/>
              </a:buClr>
              <a:buSzPts val="1600"/>
            </a:pPr>
            <a:r>
              <a:rPr lang="en-GB" sz="2000" dirty="0">
                <a:solidFill>
                  <a:schemeClr val="dk1"/>
                </a:solidFill>
                <a:latin typeface="Times New Roman" panose="02020603050405020304" pitchFamily="18" charset="0"/>
                <a:ea typeface="Actor"/>
                <a:cs typeface="Times New Roman" panose="02020603050405020304" pitchFamily="18" charset="0"/>
                <a:sym typeface="Actor"/>
              </a:rPr>
              <a:t>➡️Web NEWTON University - </a:t>
            </a:r>
            <a:r>
              <a:rPr lang="en-GB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Actor"/>
                <a:cs typeface="Times New Roman" panose="02020603050405020304" pitchFamily="18" charset="0"/>
                <a:sym typeface="Actor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Life in Czechia</a:t>
            </a:r>
            <a:endParaRPr lang="en-GB" sz="20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ea typeface="Actor"/>
              <a:cs typeface="Times New Roman" panose="02020603050405020304" pitchFamily="18" charset="0"/>
              <a:sym typeface="Actor"/>
            </a:endParaRPr>
          </a:p>
          <a:p>
            <a:pPr marL="127000" lvl="0">
              <a:buClr>
                <a:schemeClr val="dk1"/>
              </a:buClr>
              <a:buSzPts val="1600"/>
            </a:pPr>
            <a:endParaRPr lang="en-GB" sz="20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ea typeface="Actor"/>
              <a:cs typeface="Times New Roman" panose="02020603050405020304" pitchFamily="18" charset="0"/>
              <a:sym typeface="Actor"/>
            </a:endParaRPr>
          </a:p>
          <a:p>
            <a:pPr marL="127000" lvl="0">
              <a:buClr>
                <a:schemeClr val="dk1"/>
              </a:buClr>
              <a:buSzPts val="1600"/>
            </a:pPr>
            <a:endParaRPr lang="en-GB" sz="2000" dirty="0">
              <a:solidFill>
                <a:schemeClr val="dk1"/>
              </a:solidFill>
              <a:latin typeface="Times New Roman" panose="02020603050405020304" pitchFamily="18" charset="0"/>
              <a:ea typeface="Actor"/>
              <a:cs typeface="Times New Roman" panose="02020603050405020304" pitchFamily="18" charset="0"/>
              <a:sym typeface="Actor"/>
            </a:endParaRPr>
          </a:p>
          <a:p>
            <a:pPr marL="127000" lvl="0">
              <a:buClr>
                <a:schemeClr val="dk1"/>
              </a:buClr>
              <a:buSzPts val="1600"/>
            </a:pPr>
            <a:r>
              <a:rPr lang="en-GB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Actor"/>
                <a:cs typeface="Times New Roman" panose="02020603050405020304" pitchFamily="18" charset="0"/>
                <a:sym typeface="Actor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➡️Accommodation Info</a:t>
            </a:r>
            <a:endParaRPr lang="en-GB" sz="20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ea typeface="Actor"/>
              <a:cs typeface="Times New Roman" panose="02020603050405020304" pitchFamily="18" charset="0"/>
              <a:sym typeface="Actor"/>
            </a:endParaRPr>
          </a:p>
          <a:p>
            <a:pPr marL="127000" lvl="0">
              <a:buClr>
                <a:schemeClr val="dk1"/>
              </a:buClr>
              <a:buSzPts val="1600"/>
            </a:pPr>
            <a:endParaRPr lang="en-GB" sz="20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ea typeface="Actor"/>
              <a:cs typeface="Times New Roman" panose="02020603050405020304" pitchFamily="18" charset="0"/>
              <a:sym typeface="Actor"/>
            </a:endParaRPr>
          </a:p>
          <a:p>
            <a:pPr marL="127000" lvl="0">
              <a:buClr>
                <a:schemeClr val="dk1"/>
              </a:buClr>
              <a:buSzPts val="1600"/>
            </a:pPr>
            <a:endParaRPr lang="en-GB" sz="20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ea typeface="Actor"/>
              <a:cs typeface="Times New Roman" panose="02020603050405020304" pitchFamily="18" charset="0"/>
              <a:sym typeface="Actor"/>
            </a:endParaRPr>
          </a:p>
          <a:p>
            <a:pPr marL="127000" lvl="0">
              <a:buClr>
                <a:schemeClr val="dk1"/>
              </a:buClr>
              <a:buSzPts val="1600"/>
            </a:pPr>
            <a:r>
              <a:rPr lang="en-GB" sz="2000" dirty="0">
                <a:solidFill>
                  <a:schemeClr val="dk1"/>
                </a:solidFill>
                <a:latin typeface="Times New Roman" panose="02020603050405020304" pitchFamily="18" charset="0"/>
                <a:ea typeface="Actor"/>
                <a:cs typeface="Times New Roman" panose="02020603050405020304" pitchFamily="18" charset="0"/>
                <a:sym typeface="Actor"/>
              </a:rPr>
              <a:t>➡️</a:t>
            </a:r>
            <a:r>
              <a:rPr lang="en-GB" sz="2000" dirty="0"/>
              <a:t> </a:t>
            </a:r>
            <a:r>
              <a:rPr lang="en-GB" sz="2000" dirty="0">
                <a:solidFill>
                  <a:schemeClr val="tx2">
                    <a:lumMod val="60000"/>
                    <a:lumOff val="40000"/>
                  </a:schemeClr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FAQ</a:t>
            </a:r>
            <a:endParaRPr lang="en-GB" sz="2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127000" lvl="0">
              <a:buClr>
                <a:schemeClr val="dk1"/>
              </a:buClr>
              <a:buSzPts val="1600"/>
            </a:pPr>
            <a:endParaRPr lang="en-GB" sz="2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ctor"/>
              <a:buChar char="●"/>
            </a:pPr>
            <a:endParaRPr lang="en" sz="1600" dirty="0">
              <a:solidFill>
                <a:schemeClr val="dk1"/>
              </a:solidFill>
              <a:latin typeface="Actor"/>
              <a:ea typeface="Actor"/>
              <a:cs typeface="Actor"/>
              <a:sym typeface="Actor"/>
            </a:endParaRPr>
          </a:p>
          <a:p>
            <a:pPr marL="457200" lvl="0" indent="-330200">
              <a:buClr>
                <a:schemeClr val="dk1"/>
              </a:buClr>
              <a:buSzPts val="1600"/>
              <a:buFont typeface="Actor"/>
              <a:buChar char="●"/>
            </a:pPr>
            <a:endParaRPr sz="1600" dirty="0">
              <a:solidFill>
                <a:schemeClr val="dk1"/>
              </a:solidFill>
              <a:latin typeface="Actor"/>
              <a:ea typeface="Actor"/>
              <a:cs typeface="Actor"/>
              <a:sym typeface="Actor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chemeClr val="dk1"/>
              </a:solidFill>
              <a:latin typeface="Actor"/>
              <a:ea typeface="Actor"/>
              <a:cs typeface="Actor"/>
              <a:sym typeface="Actor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chemeClr val="dk1"/>
              </a:solidFill>
              <a:latin typeface="Actor"/>
              <a:ea typeface="Actor"/>
              <a:cs typeface="Actor"/>
              <a:sym typeface="Actor"/>
            </a:endParaRPr>
          </a:p>
        </p:txBody>
      </p:sp>
    </p:spTree>
    <p:extLst>
      <p:ext uri="{BB962C8B-B14F-4D97-AF65-F5344CB8AC3E}">
        <p14:creationId xmlns:p14="http://schemas.microsoft.com/office/powerpoint/2010/main" val="3727193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5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>
          <a:extLst>
            <a:ext uri="{FF2B5EF4-FFF2-40B4-BE49-F238E27FC236}">
              <a16:creationId xmlns:a16="http://schemas.microsoft.com/office/drawing/2014/main" id="{9C2AA693-8971-59D4-690C-41DF2FC684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7">
            <a:extLst>
              <a:ext uri="{FF2B5EF4-FFF2-40B4-BE49-F238E27FC236}">
                <a16:creationId xmlns:a16="http://schemas.microsoft.com/office/drawing/2014/main" id="{D82B70E2-53E0-B0C5-89C6-37698878C7D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73650" y="312550"/>
            <a:ext cx="7717500" cy="539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800" b="1" dirty="0">
                <a:latin typeface="Times New Roman"/>
                <a:ea typeface="Times New Roman"/>
                <a:cs typeface="Times New Roman"/>
                <a:sym typeface="Times New Roman"/>
              </a:rPr>
              <a:t>Exchange students at NEWTON</a:t>
            </a:r>
            <a:endParaRPr sz="3800" b="1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8" name="Google Shape;138;p17">
            <a:extLst>
              <a:ext uri="{FF2B5EF4-FFF2-40B4-BE49-F238E27FC236}">
                <a16:creationId xmlns:a16="http://schemas.microsoft.com/office/drawing/2014/main" id="{6C3EDF0E-2764-1B0C-1E83-1C4B567C7CCC}"/>
              </a:ext>
            </a:extLst>
          </p:cNvPr>
          <p:cNvSpPr txBox="1"/>
          <p:nvPr/>
        </p:nvSpPr>
        <p:spPr>
          <a:xfrm>
            <a:off x="373104" y="1977225"/>
            <a:ext cx="2190000" cy="3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>
              <a:solidFill>
                <a:schemeClr val="dk1"/>
              </a:solidFill>
              <a:latin typeface="DM Serif Display"/>
              <a:ea typeface="DM Serif Display"/>
              <a:cs typeface="DM Serif Display"/>
              <a:sym typeface="DM Serif Display"/>
            </a:endParaRPr>
          </a:p>
        </p:txBody>
      </p:sp>
      <p:sp>
        <p:nvSpPr>
          <p:cNvPr id="139" name="Google Shape;139;p17">
            <a:extLst>
              <a:ext uri="{FF2B5EF4-FFF2-40B4-BE49-F238E27FC236}">
                <a16:creationId xmlns:a16="http://schemas.microsoft.com/office/drawing/2014/main" id="{C49654E2-7679-1C16-26C6-C1D1E4B87776}"/>
              </a:ext>
            </a:extLst>
          </p:cNvPr>
          <p:cNvSpPr txBox="1"/>
          <p:nvPr/>
        </p:nvSpPr>
        <p:spPr>
          <a:xfrm>
            <a:off x="1945779" y="1977225"/>
            <a:ext cx="2273100" cy="3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140" name="Google Shape;140;p17">
            <a:extLst>
              <a:ext uri="{FF2B5EF4-FFF2-40B4-BE49-F238E27FC236}">
                <a16:creationId xmlns:a16="http://schemas.microsoft.com/office/drawing/2014/main" id="{47B9FE15-DF0F-F8EF-3D22-8510C96B13C9}"/>
              </a:ext>
            </a:extLst>
          </p:cNvPr>
          <p:cNvGrpSpPr/>
          <p:nvPr/>
        </p:nvGrpSpPr>
        <p:grpSpPr>
          <a:xfrm>
            <a:off x="-42425" y="1578136"/>
            <a:ext cx="1821300" cy="3237425"/>
            <a:chOff x="3664500" y="1272586"/>
            <a:chExt cx="1821300" cy="3237425"/>
          </a:xfrm>
        </p:grpSpPr>
        <p:sp>
          <p:nvSpPr>
            <p:cNvPr id="141" name="Google Shape;141;p17">
              <a:extLst>
                <a:ext uri="{FF2B5EF4-FFF2-40B4-BE49-F238E27FC236}">
                  <a16:creationId xmlns:a16="http://schemas.microsoft.com/office/drawing/2014/main" id="{AF7C85BC-E6A1-DDDF-F3CB-D96894850036}"/>
                </a:ext>
              </a:extLst>
            </p:cNvPr>
            <p:cNvSpPr/>
            <p:nvPr/>
          </p:nvSpPr>
          <p:spPr>
            <a:xfrm>
              <a:off x="3664500" y="1272586"/>
              <a:ext cx="1124100" cy="1124100"/>
            </a:xfrm>
            <a:prstGeom prst="diamond">
              <a:avLst/>
            </a:prstGeom>
            <a:solidFill>
              <a:schemeClr val="lt2"/>
            </a:solidFill>
            <a:ln w="2857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endParaRPr>
            </a:p>
          </p:txBody>
        </p:sp>
        <p:sp>
          <p:nvSpPr>
            <p:cNvPr id="142" name="Google Shape;142;p17">
              <a:extLst>
                <a:ext uri="{FF2B5EF4-FFF2-40B4-BE49-F238E27FC236}">
                  <a16:creationId xmlns:a16="http://schemas.microsoft.com/office/drawing/2014/main" id="{DD5D308D-E81F-5585-E6F2-14BD28F2AB1B}"/>
                </a:ext>
              </a:extLst>
            </p:cNvPr>
            <p:cNvSpPr/>
            <p:nvPr/>
          </p:nvSpPr>
          <p:spPr>
            <a:xfrm>
              <a:off x="4361700" y="1977027"/>
              <a:ext cx="1124100" cy="1124100"/>
            </a:xfrm>
            <a:prstGeom prst="diamond">
              <a:avLst/>
            </a:prstGeom>
            <a:solidFill>
              <a:schemeClr val="dk2"/>
            </a:solidFill>
            <a:ln w="2857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endParaRPr>
            </a:p>
          </p:txBody>
        </p:sp>
        <p:sp>
          <p:nvSpPr>
            <p:cNvPr id="143" name="Google Shape;143;p17">
              <a:extLst>
                <a:ext uri="{FF2B5EF4-FFF2-40B4-BE49-F238E27FC236}">
                  <a16:creationId xmlns:a16="http://schemas.microsoft.com/office/drawing/2014/main" id="{FA4E0101-AC58-E3B5-4855-7180407850C4}"/>
                </a:ext>
              </a:extLst>
            </p:cNvPr>
            <p:cNvSpPr/>
            <p:nvPr/>
          </p:nvSpPr>
          <p:spPr>
            <a:xfrm>
              <a:off x="3664500" y="2681469"/>
              <a:ext cx="1124100" cy="1124100"/>
            </a:xfrm>
            <a:prstGeom prst="diamond">
              <a:avLst/>
            </a:prstGeom>
            <a:solidFill>
              <a:schemeClr val="lt2"/>
            </a:solidFill>
            <a:ln w="2857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endParaRPr>
            </a:p>
          </p:txBody>
        </p:sp>
        <p:sp>
          <p:nvSpPr>
            <p:cNvPr id="144" name="Google Shape;144;p17">
              <a:extLst>
                <a:ext uri="{FF2B5EF4-FFF2-40B4-BE49-F238E27FC236}">
                  <a16:creationId xmlns:a16="http://schemas.microsoft.com/office/drawing/2014/main" id="{57718939-7580-A66B-A732-C4405299E8B9}"/>
                </a:ext>
              </a:extLst>
            </p:cNvPr>
            <p:cNvSpPr/>
            <p:nvPr/>
          </p:nvSpPr>
          <p:spPr>
            <a:xfrm>
              <a:off x="4361700" y="3385911"/>
              <a:ext cx="1124100" cy="1124100"/>
            </a:xfrm>
            <a:prstGeom prst="diamond">
              <a:avLst/>
            </a:prstGeom>
            <a:solidFill>
              <a:schemeClr val="dk2"/>
            </a:solidFill>
            <a:ln w="2857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endParaRPr>
            </a:p>
          </p:txBody>
        </p:sp>
      </p:grpSp>
      <p:pic>
        <p:nvPicPr>
          <p:cNvPr id="145" name="Google Shape;145;p17">
            <a:extLst>
              <a:ext uri="{FF2B5EF4-FFF2-40B4-BE49-F238E27FC236}">
                <a16:creationId xmlns:a16="http://schemas.microsoft.com/office/drawing/2014/main" id="{206404EB-2B3A-3782-8640-D330EF530711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6125" y="202450"/>
            <a:ext cx="687526" cy="337050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17">
            <a:extLst>
              <a:ext uri="{FF2B5EF4-FFF2-40B4-BE49-F238E27FC236}">
                <a16:creationId xmlns:a16="http://schemas.microsoft.com/office/drawing/2014/main" id="{26219770-0B28-FB5B-0B6D-CD6CF78E9CD3}"/>
              </a:ext>
            </a:extLst>
          </p:cNvPr>
          <p:cNvSpPr txBox="1"/>
          <p:nvPr/>
        </p:nvSpPr>
        <p:spPr>
          <a:xfrm>
            <a:off x="654775" y="1136734"/>
            <a:ext cx="7834450" cy="3804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27000" lvl="0">
              <a:buClr>
                <a:schemeClr val="dk1"/>
              </a:buClr>
              <a:buSzPts val="1600"/>
            </a:pPr>
            <a:endParaRPr lang="en-GB" sz="2000" dirty="0">
              <a:solidFill>
                <a:schemeClr val="dk1"/>
              </a:solidFill>
              <a:latin typeface="Times New Roman" panose="02020603050405020304" pitchFamily="18" charset="0"/>
              <a:ea typeface="Actor"/>
              <a:cs typeface="Times New Roman" panose="02020603050405020304" pitchFamily="18" charset="0"/>
              <a:sym typeface="Actor"/>
            </a:endParaRPr>
          </a:p>
          <a:p>
            <a:pPr marL="127000" lvl="0">
              <a:buClr>
                <a:schemeClr val="dk1"/>
              </a:buClr>
              <a:buSzPts val="1600"/>
            </a:pPr>
            <a:r>
              <a:rPr lang="en-GB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Actor"/>
                <a:cs typeface="Times New Roman" panose="02020603050405020304" pitchFamily="18" charset="0"/>
                <a:sym typeface="Actor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➡️International Student Guide</a:t>
            </a:r>
            <a:endParaRPr lang="en-GB" sz="20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ea typeface="Actor"/>
              <a:cs typeface="Times New Roman" panose="02020603050405020304" pitchFamily="18" charset="0"/>
              <a:sym typeface="Actor"/>
            </a:endParaRPr>
          </a:p>
          <a:p>
            <a:pPr marL="127000" lvl="0">
              <a:buClr>
                <a:schemeClr val="dk1"/>
              </a:buClr>
              <a:buSzPts val="1600"/>
            </a:pPr>
            <a:endParaRPr lang="en-GB" sz="2000" dirty="0">
              <a:solidFill>
                <a:schemeClr val="dk1"/>
              </a:solidFill>
              <a:latin typeface="Times New Roman" panose="02020603050405020304" pitchFamily="18" charset="0"/>
              <a:ea typeface="Actor"/>
              <a:cs typeface="Times New Roman" panose="02020603050405020304" pitchFamily="18" charset="0"/>
              <a:sym typeface="Actor"/>
            </a:endParaRPr>
          </a:p>
          <a:p>
            <a:pPr marL="127000" lvl="0">
              <a:buClr>
                <a:schemeClr val="dk1"/>
              </a:buClr>
              <a:buSzPts val="1600"/>
            </a:pPr>
            <a:r>
              <a:rPr lang="en-GB" sz="2000" dirty="0">
                <a:solidFill>
                  <a:schemeClr val="dk1"/>
                </a:solidFill>
                <a:latin typeface="Times New Roman" panose="02020603050405020304" pitchFamily="18" charset="0"/>
                <a:ea typeface="Actor"/>
                <a:cs typeface="Times New Roman" panose="02020603050405020304" pitchFamily="18" charset="0"/>
                <a:sym typeface="Actor"/>
              </a:rPr>
              <a:t>➡️</a:t>
            </a:r>
            <a:r>
              <a:rPr lang="en-GB" dirty="0"/>
              <a:t> </a:t>
            </a:r>
            <a:r>
              <a:rPr lang="en-GB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is studying at NEWTON like for exchange students?</a:t>
            </a:r>
            <a:endParaRPr lang="en-GB" sz="2000" dirty="0">
              <a:solidFill>
                <a:schemeClr val="tx1"/>
              </a:solidFill>
              <a:latin typeface="Times New Roman" panose="02020603050405020304" pitchFamily="18" charset="0"/>
              <a:ea typeface="Actor"/>
              <a:cs typeface="Times New Roman" panose="02020603050405020304" pitchFamily="18" charset="0"/>
              <a:sym typeface="Actor"/>
            </a:endParaRPr>
          </a:p>
          <a:p>
            <a:pPr marL="127000" lvl="0">
              <a:buClr>
                <a:schemeClr val="dk1"/>
              </a:buClr>
              <a:buSzPts val="1600"/>
            </a:pPr>
            <a:endParaRPr lang="en-GB" sz="2000" dirty="0">
              <a:solidFill>
                <a:schemeClr val="dk1"/>
              </a:solidFill>
              <a:latin typeface="Times New Roman" panose="02020603050405020304" pitchFamily="18" charset="0"/>
              <a:ea typeface="Actor"/>
              <a:cs typeface="Times New Roman" panose="02020603050405020304" pitchFamily="18" charset="0"/>
              <a:sym typeface="Actor"/>
            </a:endParaRPr>
          </a:p>
          <a:p>
            <a:pPr marL="127000" lvl="0">
              <a:buClr>
                <a:schemeClr val="dk1"/>
              </a:buClr>
              <a:buSzPts val="1600"/>
            </a:pPr>
            <a:endParaRPr lang="en-GB" sz="24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ea typeface="Actor"/>
              <a:cs typeface="Times New Roman" panose="02020603050405020304" pitchFamily="18" charset="0"/>
              <a:sym typeface="Actor"/>
            </a:endParaRPr>
          </a:p>
          <a:p>
            <a: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ctor"/>
              <a:buChar char="●"/>
            </a:pPr>
            <a:endParaRPr lang="en-GB" sz="2400" dirty="0">
              <a:solidFill>
                <a:schemeClr val="dk1"/>
              </a:solidFill>
              <a:latin typeface="Times New Roman" panose="02020603050405020304" pitchFamily="18" charset="0"/>
              <a:ea typeface="Actor"/>
              <a:cs typeface="Times New Roman" panose="02020603050405020304" pitchFamily="18" charset="0"/>
              <a:sym typeface="Actor"/>
            </a:endParaRPr>
          </a:p>
          <a:p>
            <a: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ctor"/>
              <a:buChar char="●"/>
            </a:pPr>
            <a:endParaRPr lang="en" sz="1600" dirty="0">
              <a:solidFill>
                <a:schemeClr val="dk1"/>
              </a:solidFill>
              <a:latin typeface="Actor"/>
              <a:ea typeface="Actor"/>
              <a:cs typeface="Actor"/>
              <a:sym typeface="Actor"/>
            </a:endParaRPr>
          </a:p>
          <a:p>
            <a: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ctor"/>
              <a:buChar char="●"/>
            </a:pPr>
            <a:endParaRPr lang="en" sz="1600" dirty="0">
              <a:solidFill>
                <a:schemeClr val="dk1"/>
              </a:solidFill>
              <a:latin typeface="Actor"/>
              <a:ea typeface="Actor"/>
              <a:cs typeface="Actor"/>
              <a:sym typeface="Actor"/>
            </a:endParaRPr>
          </a:p>
          <a:p>
            <a:pPr marL="457200" lvl="0" indent="-330200">
              <a:buClr>
                <a:schemeClr val="dk1"/>
              </a:buClr>
              <a:buSzPts val="1600"/>
              <a:buFont typeface="Actor"/>
              <a:buChar char="●"/>
            </a:pPr>
            <a:endParaRPr sz="1600" dirty="0">
              <a:solidFill>
                <a:schemeClr val="dk1"/>
              </a:solidFill>
              <a:latin typeface="Actor"/>
              <a:ea typeface="Actor"/>
              <a:cs typeface="Actor"/>
              <a:sym typeface="Actor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chemeClr val="dk1"/>
              </a:solidFill>
              <a:latin typeface="Actor"/>
              <a:ea typeface="Actor"/>
              <a:cs typeface="Actor"/>
              <a:sym typeface="Actor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chemeClr val="dk1"/>
              </a:solidFill>
              <a:latin typeface="Actor"/>
              <a:ea typeface="Actor"/>
              <a:cs typeface="Actor"/>
              <a:sym typeface="Actor"/>
            </a:endParaRPr>
          </a:p>
        </p:txBody>
      </p:sp>
      <p:pic>
        <p:nvPicPr>
          <p:cNvPr id="2" name="Online médium 1" title="Studying Abroad at NEWTON from a Taiwanese perspective">
            <a:hlinkClick r:id="" action="ppaction://media"/>
            <a:extLst>
              <a:ext uri="{FF2B5EF4-FFF2-40B4-BE49-F238E27FC236}">
                <a16:creationId xmlns:a16="http://schemas.microsoft.com/office/drawing/2014/main" id="{1EF241D8-9393-007F-7C5D-0EE922270E2D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2060546" y="2558680"/>
            <a:ext cx="4306040" cy="2432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600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9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7"/>
          <p:cNvSpPr txBox="1">
            <a:spLocks noGrp="1"/>
          </p:cNvSpPr>
          <p:nvPr>
            <p:ph type="title"/>
          </p:nvPr>
        </p:nvSpPr>
        <p:spPr>
          <a:xfrm>
            <a:off x="873650" y="312550"/>
            <a:ext cx="7717500" cy="539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800" b="1" dirty="0">
                <a:latin typeface="Times New Roman"/>
                <a:ea typeface="Times New Roman"/>
                <a:cs typeface="Times New Roman"/>
                <a:sym typeface="Times New Roman"/>
              </a:rPr>
              <a:t>Important Contacts </a:t>
            </a:r>
            <a:endParaRPr sz="3800" b="1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8" name="Google Shape;138;p17"/>
          <p:cNvSpPr txBox="1"/>
          <p:nvPr/>
        </p:nvSpPr>
        <p:spPr>
          <a:xfrm>
            <a:off x="373104" y="1977225"/>
            <a:ext cx="2190000" cy="3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>
              <a:solidFill>
                <a:schemeClr val="dk1"/>
              </a:solidFill>
              <a:latin typeface="DM Serif Display"/>
              <a:ea typeface="DM Serif Display"/>
              <a:cs typeface="DM Serif Display"/>
              <a:sym typeface="DM Serif Display"/>
            </a:endParaRPr>
          </a:p>
        </p:txBody>
      </p:sp>
      <p:sp>
        <p:nvSpPr>
          <p:cNvPr id="139" name="Google Shape;139;p17"/>
          <p:cNvSpPr txBox="1"/>
          <p:nvPr/>
        </p:nvSpPr>
        <p:spPr>
          <a:xfrm>
            <a:off x="1945779" y="1977225"/>
            <a:ext cx="2273100" cy="3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140" name="Google Shape;140;p17"/>
          <p:cNvGrpSpPr/>
          <p:nvPr/>
        </p:nvGrpSpPr>
        <p:grpSpPr>
          <a:xfrm>
            <a:off x="-42425" y="1578136"/>
            <a:ext cx="1821300" cy="3237425"/>
            <a:chOff x="3664500" y="1272586"/>
            <a:chExt cx="1821300" cy="3237425"/>
          </a:xfrm>
        </p:grpSpPr>
        <p:sp>
          <p:nvSpPr>
            <p:cNvPr id="141" name="Google Shape;141;p17"/>
            <p:cNvSpPr/>
            <p:nvPr/>
          </p:nvSpPr>
          <p:spPr>
            <a:xfrm>
              <a:off x="3664500" y="1272586"/>
              <a:ext cx="1124100" cy="1124100"/>
            </a:xfrm>
            <a:prstGeom prst="diamond">
              <a:avLst/>
            </a:prstGeom>
            <a:solidFill>
              <a:schemeClr val="lt2"/>
            </a:solidFill>
            <a:ln w="2857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endParaRPr>
            </a:p>
          </p:txBody>
        </p:sp>
        <p:sp>
          <p:nvSpPr>
            <p:cNvPr id="142" name="Google Shape;142;p17"/>
            <p:cNvSpPr/>
            <p:nvPr/>
          </p:nvSpPr>
          <p:spPr>
            <a:xfrm>
              <a:off x="4361700" y="1977027"/>
              <a:ext cx="1124100" cy="1124100"/>
            </a:xfrm>
            <a:prstGeom prst="diamond">
              <a:avLst/>
            </a:prstGeom>
            <a:solidFill>
              <a:schemeClr val="dk2"/>
            </a:solidFill>
            <a:ln w="2857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endParaRPr>
            </a:p>
          </p:txBody>
        </p:sp>
        <p:sp>
          <p:nvSpPr>
            <p:cNvPr id="143" name="Google Shape;143;p17"/>
            <p:cNvSpPr/>
            <p:nvPr/>
          </p:nvSpPr>
          <p:spPr>
            <a:xfrm>
              <a:off x="3664500" y="2681469"/>
              <a:ext cx="1124100" cy="1124100"/>
            </a:xfrm>
            <a:prstGeom prst="diamond">
              <a:avLst/>
            </a:prstGeom>
            <a:solidFill>
              <a:schemeClr val="lt2"/>
            </a:solidFill>
            <a:ln w="2857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endParaRPr>
            </a:p>
          </p:txBody>
        </p:sp>
        <p:sp>
          <p:nvSpPr>
            <p:cNvPr id="144" name="Google Shape;144;p17"/>
            <p:cNvSpPr/>
            <p:nvPr/>
          </p:nvSpPr>
          <p:spPr>
            <a:xfrm>
              <a:off x="4361700" y="3385911"/>
              <a:ext cx="1124100" cy="1124100"/>
            </a:xfrm>
            <a:prstGeom prst="diamond">
              <a:avLst/>
            </a:prstGeom>
            <a:solidFill>
              <a:schemeClr val="dk2"/>
            </a:solidFill>
            <a:ln w="2857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endParaRPr>
            </a:p>
          </p:txBody>
        </p:sp>
      </p:grpSp>
      <p:pic>
        <p:nvPicPr>
          <p:cNvPr id="145" name="Google Shape;14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6125" y="202450"/>
            <a:ext cx="687526" cy="337050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17"/>
          <p:cNvSpPr txBox="1"/>
          <p:nvPr/>
        </p:nvSpPr>
        <p:spPr>
          <a:xfrm>
            <a:off x="640924" y="1023275"/>
            <a:ext cx="7834450" cy="39086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27000" lvl="0">
              <a:buClr>
                <a:schemeClr val="dk1"/>
              </a:buClr>
              <a:buSzPts val="1600"/>
            </a:pPr>
            <a:endParaRPr lang="en-GB" sz="2000" dirty="0">
              <a:solidFill>
                <a:schemeClr val="dk1"/>
              </a:solidFill>
              <a:latin typeface="Times New Roman" panose="02020603050405020304" pitchFamily="18" charset="0"/>
              <a:ea typeface="Actor"/>
              <a:cs typeface="Times New Roman" panose="02020603050405020304" pitchFamily="18" charset="0"/>
              <a:sym typeface="Actor"/>
            </a:endParaRPr>
          </a:p>
          <a:p>
            <a:pPr marL="127000" lvl="0">
              <a:buClr>
                <a:schemeClr val="dk1"/>
              </a:buClr>
              <a:buSzPts val="1600"/>
            </a:pPr>
            <a:r>
              <a:rPr lang="en-GB" sz="2400" dirty="0">
                <a:solidFill>
                  <a:schemeClr val="dk1"/>
                </a:solidFill>
                <a:latin typeface="Times New Roman" panose="02020603050405020304" pitchFamily="18" charset="0"/>
                <a:ea typeface="Actor"/>
                <a:cs typeface="Times New Roman" panose="02020603050405020304" pitchFamily="18" charset="0"/>
                <a:sym typeface="Actor"/>
              </a:rPr>
              <a:t>JANA MAJEROVÁ</a:t>
            </a:r>
          </a:p>
          <a:p>
            <a:pPr marL="127000" lvl="0">
              <a:buClr>
                <a:schemeClr val="dk1"/>
              </a:buClr>
              <a:buSzPts val="1600"/>
            </a:pPr>
            <a:r>
              <a:rPr lang="en-GB" sz="2400" dirty="0">
                <a:solidFill>
                  <a:schemeClr val="dk1"/>
                </a:solidFill>
                <a:latin typeface="Times New Roman" panose="02020603050405020304" pitchFamily="18" charset="0"/>
                <a:ea typeface="Actor"/>
                <a:cs typeface="Times New Roman" panose="02020603050405020304" pitchFamily="18" charset="0"/>
                <a:sym typeface="Actor"/>
              </a:rPr>
              <a:t>ERASMUS+ coordinator</a:t>
            </a:r>
          </a:p>
          <a:p>
            <a:pPr marL="127000" lvl="0">
              <a:buClr>
                <a:schemeClr val="dk1"/>
              </a:buClr>
              <a:buSzPts val="1600"/>
            </a:pPr>
            <a:r>
              <a:rPr lang="en-GB" sz="2400" u="sng" dirty="0">
                <a:solidFill>
                  <a:schemeClr val="dk1"/>
                </a:solidFill>
                <a:latin typeface="Times New Roman" panose="02020603050405020304" pitchFamily="18" charset="0"/>
                <a:ea typeface="Actor"/>
                <a:cs typeface="Times New Roman" panose="02020603050405020304" pitchFamily="18" charset="0"/>
                <a:sym typeface="Actor"/>
                <a:hlinkClick r:id="rId4"/>
              </a:rPr>
              <a:t>📧 </a:t>
            </a:r>
            <a:r>
              <a:rPr lang="en-GB" sz="2400" dirty="0" err="1">
                <a:solidFill>
                  <a:schemeClr val="dk1"/>
                </a:solidFill>
                <a:latin typeface="Times New Roman" panose="02020603050405020304" pitchFamily="18" charset="0"/>
                <a:ea typeface="Actor"/>
                <a:cs typeface="Times New Roman" panose="02020603050405020304" pitchFamily="18" charset="0"/>
                <a:sym typeface="Actor"/>
                <a:hlinkClick r:id="rId5"/>
              </a:rPr>
              <a:t>jana.majerova</a:t>
            </a:r>
            <a:r>
              <a:rPr lang="en-GB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@newton.university</a:t>
            </a:r>
            <a:endParaRPr lang="en-GB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0" lvl="0">
              <a:buClr>
                <a:schemeClr val="dk1"/>
              </a:buClr>
              <a:buSzPts val="1600"/>
            </a:pPr>
            <a:r>
              <a:rPr lang="en" sz="2400" dirty="0">
                <a:solidFill>
                  <a:schemeClr val="dk1"/>
                </a:solidFill>
                <a:latin typeface="Times New Roman" panose="02020603050405020304" pitchFamily="18" charset="0"/>
                <a:ea typeface="Actor"/>
                <a:cs typeface="Times New Roman" panose="02020603050405020304" pitchFamily="18" charset="0"/>
                <a:sym typeface="Actor"/>
              </a:rPr>
              <a:t>📞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+ 420 720 982 317</a:t>
            </a:r>
          </a:p>
          <a:p>
            <a:pPr marL="127000" lvl="0">
              <a:buClr>
                <a:schemeClr val="dk1"/>
              </a:buClr>
              <a:buSzPts val="1600"/>
            </a:pPr>
            <a:endParaRPr lang="en-GB" sz="1800" dirty="0">
              <a:solidFill>
                <a:schemeClr val="tx1"/>
              </a:solidFill>
            </a:endParaRPr>
          </a:p>
          <a:p>
            <a:pPr marL="127000" lvl="0">
              <a:buClr>
                <a:schemeClr val="dk1"/>
              </a:buClr>
              <a:buSzPts val="1600"/>
            </a:pPr>
            <a:r>
              <a:rPr lang="en-GB" sz="1800" dirty="0">
                <a:solidFill>
                  <a:schemeClr val="tx1"/>
                </a:solidFill>
              </a:rPr>
              <a:t>Follow us on:</a:t>
            </a:r>
            <a:endParaRPr lang="en-GB" sz="18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ea typeface="Actor"/>
              <a:cs typeface="Times New Roman" panose="02020603050405020304" pitchFamily="18" charset="0"/>
              <a:sym typeface="Actor"/>
            </a:endParaRPr>
          </a:p>
          <a:p>
            <a:pPr marL="127000" lvl="0">
              <a:buClr>
                <a:schemeClr val="dk1"/>
              </a:buClr>
              <a:buSzPts val="1600"/>
            </a:pPr>
            <a:r>
              <a:rPr lang="en-GB" sz="1800" dirty="0">
                <a:solidFill>
                  <a:schemeClr val="dk1"/>
                </a:solidFill>
                <a:latin typeface="Times New Roman" panose="02020603050405020304" pitchFamily="18" charset="0"/>
                <a:ea typeface="Actor"/>
                <a:cs typeface="Times New Roman" panose="02020603050405020304" pitchFamily="18" charset="0"/>
                <a:sym typeface="Actor"/>
              </a:rPr>
              <a:t>➡️ </a:t>
            </a:r>
            <a:r>
              <a:rPr lang="en-GB" sz="1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Actor"/>
                <a:cs typeface="Times New Roman" panose="02020603050405020304" pitchFamily="18" charset="0"/>
                <a:sym typeface="Actor"/>
              </a:rPr>
              <a:t>https://www.newton.today/en</a:t>
            </a:r>
          </a:p>
          <a:p>
            <a:pPr marL="127000" lvl="0">
              <a:buClr>
                <a:schemeClr val="dk1"/>
              </a:buClr>
              <a:buSzPts val="1600"/>
            </a:pPr>
            <a:r>
              <a:rPr lang="en-GB" sz="2000" dirty="0">
                <a:solidFill>
                  <a:schemeClr val="dk1"/>
                </a:solidFill>
                <a:latin typeface="Times New Roman" panose="02020603050405020304" pitchFamily="18" charset="0"/>
                <a:ea typeface="Actor"/>
                <a:cs typeface="Times New Roman" panose="02020603050405020304" pitchFamily="18" charset="0"/>
                <a:sym typeface="Actor"/>
              </a:rPr>
              <a:t>➡️ </a:t>
            </a:r>
            <a:r>
              <a:rPr lang="en-GB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Actor"/>
                <a:cs typeface="Times New Roman" panose="02020603050405020304" pitchFamily="18" charset="0"/>
                <a:sym typeface="Actor"/>
              </a:rPr>
              <a:t>https://www.facebook.com/NewtonUniversity</a:t>
            </a:r>
          </a:p>
          <a:p>
            <a:pPr marL="127000" lvl="0">
              <a:buClr>
                <a:schemeClr val="dk1"/>
              </a:buClr>
              <a:buSzPts val="1600"/>
            </a:pPr>
            <a:r>
              <a:rPr lang="en-GB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Actor"/>
                <a:cs typeface="Times New Roman" panose="02020603050405020304" pitchFamily="18" charset="0"/>
                <a:sym typeface="Actor"/>
              </a:rPr>
              <a:t>➡️ </a:t>
            </a:r>
            <a:r>
              <a:rPr lang="en-GB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Actor"/>
                <a:cs typeface="Times New Roman" panose="02020603050405020304" pitchFamily="18" charset="0"/>
                <a:sym typeface="Actor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https://www.linkedin.com/school/newton-university/</a:t>
            </a:r>
            <a:endParaRPr lang="en-GB" sz="20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ea typeface="Actor"/>
              <a:cs typeface="Times New Roman" panose="02020603050405020304" pitchFamily="18" charset="0"/>
              <a:sym typeface="Actor"/>
            </a:endParaRPr>
          </a:p>
          <a:p>
            <a:pPr marL="127000" lvl="0">
              <a:buClr>
                <a:schemeClr val="dk1"/>
              </a:buClr>
              <a:buSzPts val="1600"/>
            </a:pPr>
            <a:r>
              <a:rPr lang="en-GB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Actor"/>
                <a:cs typeface="Times New Roman" panose="02020603050405020304" pitchFamily="18" charset="0"/>
                <a:sym typeface="Actor"/>
              </a:rPr>
              <a:t>➡️ https://www.youtube.com/newtonuniversity</a:t>
            </a:r>
          </a:p>
          <a:p>
            <a:pPr marL="127000" lvl="0">
              <a:buClr>
                <a:schemeClr val="dk1"/>
              </a:buClr>
              <a:buSzPts val="1600"/>
            </a:pPr>
            <a:endParaRPr lang="en" sz="2000" dirty="0">
              <a:solidFill>
                <a:schemeClr val="tx1"/>
              </a:solidFill>
              <a:latin typeface="Times New Roman" panose="02020603050405020304" pitchFamily="18" charset="0"/>
              <a:ea typeface="Actor"/>
              <a:cs typeface="Times New Roman" panose="02020603050405020304" pitchFamily="18" charset="0"/>
              <a:sym typeface="Actor"/>
            </a:endParaRPr>
          </a:p>
          <a:p>
            <a:pPr marL="127000" lvl="0">
              <a:buClr>
                <a:schemeClr val="dk1"/>
              </a:buClr>
              <a:buSzPts val="1600"/>
            </a:pPr>
            <a:endParaRPr lang="en-GB" sz="2000" dirty="0">
              <a:solidFill>
                <a:schemeClr val="dk1"/>
              </a:solidFill>
              <a:latin typeface="Times New Roman" panose="02020603050405020304" pitchFamily="18" charset="0"/>
              <a:ea typeface="Actor"/>
              <a:cs typeface="Times New Roman" panose="02020603050405020304" pitchFamily="18" charset="0"/>
              <a:sym typeface="Actor"/>
            </a:endParaRPr>
          </a:p>
          <a:p>
            <a:pPr marL="900000" lvl="0" indent="-330200">
              <a:buClr>
                <a:schemeClr val="dk1"/>
              </a:buClr>
              <a:buSzPts val="1600"/>
              <a:buFont typeface="Actor"/>
              <a:buChar char="●"/>
            </a:pPr>
            <a:endParaRPr lang="en" sz="2000" dirty="0">
              <a:solidFill>
                <a:schemeClr val="dk1"/>
              </a:solidFill>
              <a:latin typeface="Times New Roman" panose="02020603050405020304" pitchFamily="18" charset="0"/>
              <a:ea typeface="Actor"/>
              <a:cs typeface="Times New Roman" panose="02020603050405020304" pitchFamily="18" charset="0"/>
              <a:sym typeface="Actor"/>
            </a:endParaRPr>
          </a:p>
          <a:p>
            <a:pPr marL="127000" lvl="0">
              <a:buClr>
                <a:schemeClr val="dk1"/>
              </a:buClr>
              <a:buSzPts val="1600"/>
            </a:pPr>
            <a:endParaRPr lang="en" sz="2000" dirty="0">
              <a:solidFill>
                <a:schemeClr val="dk1"/>
              </a:solidFill>
              <a:latin typeface="Times New Roman" panose="02020603050405020304" pitchFamily="18" charset="0"/>
              <a:ea typeface="Actor"/>
              <a:cs typeface="Times New Roman" panose="02020603050405020304" pitchFamily="18" charset="0"/>
              <a:sym typeface="Actor"/>
            </a:endParaRPr>
          </a:p>
          <a:p>
            <a:pPr marL="457200" lvl="0" indent="-330200">
              <a:buClr>
                <a:schemeClr val="dk1"/>
              </a:buClr>
              <a:buSzPts val="1600"/>
              <a:buFont typeface="Actor"/>
              <a:buChar char="●"/>
            </a:pPr>
            <a:endParaRPr lang="en" sz="2000" dirty="0">
              <a:solidFill>
                <a:schemeClr val="dk1"/>
              </a:solidFill>
              <a:latin typeface="Times New Roman" panose="02020603050405020304" pitchFamily="18" charset="0"/>
              <a:ea typeface="Actor"/>
              <a:cs typeface="Times New Roman" panose="02020603050405020304" pitchFamily="18" charset="0"/>
              <a:sym typeface="Actor"/>
            </a:endParaRPr>
          </a:p>
          <a:p>
            <a:pPr marL="127000" lvl="0">
              <a:buClr>
                <a:schemeClr val="dk1"/>
              </a:buClr>
              <a:buSzPts val="1600"/>
            </a:pPr>
            <a:endParaRPr lang="en-GB" sz="2000" dirty="0">
              <a:solidFill>
                <a:schemeClr val="dk1"/>
              </a:solidFill>
              <a:latin typeface="Times New Roman" panose="02020603050405020304" pitchFamily="18" charset="0"/>
              <a:ea typeface="Actor"/>
              <a:cs typeface="Times New Roman" panose="02020603050405020304" pitchFamily="18" charset="0"/>
              <a:sym typeface="Actor"/>
            </a:endParaRPr>
          </a:p>
          <a:p>
            <a: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ctor"/>
              <a:buChar char="●"/>
            </a:pPr>
            <a:endParaRPr lang="en-GB" sz="2800" dirty="0">
              <a:solidFill>
                <a:schemeClr val="dk1"/>
              </a:solidFill>
              <a:latin typeface="Times New Roman" panose="02020603050405020304" pitchFamily="18" charset="0"/>
              <a:ea typeface="Actor"/>
              <a:cs typeface="Times New Roman" panose="02020603050405020304" pitchFamily="18" charset="0"/>
              <a:sym typeface="Actor"/>
            </a:endParaRPr>
          </a:p>
          <a:p>
            <a: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ctor"/>
              <a:buChar char="●"/>
            </a:pPr>
            <a:endParaRPr lang="en" sz="1600" dirty="0">
              <a:solidFill>
                <a:schemeClr val="dk1"/>
              </a:solidFill>
              <a:latin typeface="Actor"/>
              <a:ea typeface="Actor"/>
              <a:cs typeface="Actor"/>
              <a:sym typeface="Actor"/>
            </a:endParaRPr>
          </a:p>
          <a:p>
            <a: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ctor"/>
              <a:buChar char="●"/>
            </a:pPr>
            <a:endParaRPr lang="en" sz="1600" dirty="0">
              <a:solidFill>
                <a:schemeClr val="dk1"/>
              </a:solidFill>
              <a:latin typeface="Actor"/>
              <a:ea typeface="Actor"/>
              <a:cs typeface="Actor"/>
              <a:sym typeface="Actor"/>
            </a:endParaRPr>
          </a:p>
          <a:p>
            <a:pPr marL="457200" lvl="0" indent="-330200">
              <a:buClr>
                <a:schemeClr val="dk1"/>
              </a:buClr>
              <a:buSzPts val="1600"/>
              <a:buFont typeface="Actor"/>
              <a:buChar char="●"/>
            </a:pPr>
            <a:endParaRPr sz="1600" dirty="0">
              <a:solidFill>
                <a:schemeClr val="dk1"/>
              </a:solidFill>
              <a:latin typeface="Actor"/>
              <a:ea typeface="Actor"/>
              <a:cs typeface="Actor"/>
              <a:sym typeface="Actor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chemeClr val="dk1"/>
              </a:solidFill>
              <a:latin typeface="Actor"/>
              <a:ea typeface="Actor"/>
              <a:cs typeface="Actor"/>
              <a:sym typeface="Actor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chemeClr val="dk1"/>
              </a:solidFill>
              <a:latin typeface="Actor"/>
              <a:ea typeface="Actor"/>
              <a:cs typeface="Actor"/>
              <a:sym typeface="Actor"/>
            </a:endParaRPr>
          </a:p>
        </p:txBody>
      </p:sp>
      <p:pic>
        <p:nvPicPr>
          <p:cNvPr id="2" name="Picture 6">
            <a:extLst>
              <a:ext uri="{FF2B5EF4-FFF2-40B4-BE49-F238E27FC236}">
                <a16:creationId xmlns:a16="http://schemas.microsoft.com/office/drawing/2014/main" id="{4B2593A1-CE15-7BDB-7F56-87DAE95855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8143" y="1112205"/>
            <a:ext cx="2057231" cy="205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6363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4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4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4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1" name="Google Shape;241;p27"/>
          <p:cNvPicPr preferRelativeResize="0"/>
          <p:nvPr/>
        </p:nvPicPr>
        <p:blipFill rotWithShape="1">
          <a:blip r:embed="rId3">
            <a:alphaModFix/>
          </a:blip>
          <a:srcRect l="51996"/>
          <a:stretch/>
        </p:blipFill>
        <p:spPr>
          <a:xfrm>
            <a:off x="3842492" y="1520906"/>
            <a:ext cx="3496550" cy="3570926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Google Shape;242;p27"/>
          <p:cNvSpPr/>
          <p:nvPr/>
        </p:nvSpPr>
        <p:spPr>
          <a:xfrm>
            <a:off x="8474125" y="4409800"/>
            <a:ext cx="837300" cy="196800"/>
          </a:xfrm>
          <a:prstGeom prst="roundRect">
            <a:avLst>
              <a:gd name="adj" fmla="val 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3" name="Google Shape;243;p27"/>
          <p:cNvSpPr/>
          <p:nvPr/>
        </p:nvSpPr>
        <p:spPr>
          <a:xfrm rot="-2872847">
            <a:off x="7382453" y="4552283"/>
            <a:ext cx="2477651" cy="196899"/>
          </a:xfrm>
          <a:prstGeom prst="roundRect">
            <a:avLst>
              <a:gd name="adj" fmla="val 5000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4" name="Google Shape;244;p27"/>
          <p:cNvSpPr/>
          <p:nvPr/>
        </p:nvSpPr>
        <p:spPr>
          <a:xfrm rot="-5182929">
            <a:off x="8472147" y="4328079"/>
            <a:ext cx="774944" cy="196904"/>
          </a:xfrm>
          <a:prstGeom prst="roundRect">
            <a:avLst>
              <a:gd name="adj" fmla="val 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" name="Google Shape;245;p27"/>
          <p:cNvSpPr/>
          <p:nvPr/>
        </p:nvSpPr>
        <p:spPr>
          <a:xfrm>
            <a:off x="7404148" y="1357405"/>
            <a:ext cx="1026600" cy="1026600"/>
          </a:xfrm>
          <a:prstGeom prst="diamond">
            <a:avLst/>
          </a:prstGeom>
          <a:solidFill>
            <a:schemeClr val="lt2"/>
          </a:solidFill>
          <a:ln w="2857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600">
              <a:solidFill>
                <a:schemeClr val="dk1"/>
              </a:solidFill>
              <a:latin typeface="DM Serif Display"/>
              <a:ea typeface="DM Serif Display"/>
              <a:cs typeface="DM Serif Display"/>
              <a:sym typeface="DM Serif Display"/>
            </a:endParaRPr>
          </a:p>
        </p:txBody>
      </p:sp>
      <p:sp>
        <p:nvSpPr>
          <p:cNvPr id="246" name="Google Shape;246;p27"/>
          <p:cNvSpPr/>
          <p:nvPr/>
        </p:nvSpPr>
        <p:spPr>
          <a:xfrm>
            <a:off x="7404148" y="2417455"/>
            <a:ext cx="1026600" cy="1026600"/>
          </a:xfrm>
          <a:prstGeom prst="diamond">
            <a:avLst/>
          </a:prstGeom>
          <a:solidFill>
            <a:schemeClr val="dk2"/>
          </a:solidFill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600">
              <a:solidFill>
                <a:schemeClr val="dk1"/>
              </a:solidFill>
              <a:latin typeface="DM Serif Display"/>
              <a:ea typeface="DM Serif Display"/>
              <a:cs typeface="DM Serif Display"/>
              <a:sym typeface="DM Serif Display"/>
            </a:endParaRPr>
          </a:p>
        </p:txBody>
      </p:sp>
      <p:sp>
        <p:nvSpPr>
          <p:cNvPr id="247" name="Google Shape;247;p27"/>
          <p:cNvSpPr/>
          <p:nvPr/>
        </p:nvSpPr>
        <p:spPr>
          <a:xfrm>
            <a:off x="7404148" y="3477505"/>
            <a:ext cx="1026600" cy="1026600"/>
          </a:xfrm>
          <a:prstGeom prst="diamond">
            <a:avLst/>
          </a:prstGeom>
          <a:solidFill>
            <a:schemeClr val="lt2"/>
          </a:solidFill>
          <a:ln w="2857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600">
              <a:solidFill>
                <a:schemeClr val="dk1"/>
              </a:solidFill>
              <a:latin typeface="DM Serif Display"/>
              <a:ea typeface="DM Serif Display"/>
              <a:cs typeface="DM Serif Display"/>
              <a:sym typeface="DM Serif Display"/>
            </a:endParaRPr>
          </a:p>
        </p:txBody>
      </p:sp>
      <p:pic>
        <p:nvPicPr>
          <p:cNvPr id="248" name="Google Shape;248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6475" y="202450"/>
            <a:ext cx="687526" cy="337050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27"/>
          <p:cNvSpPr txBox="1"/>
          <p:nvPr/>
        </p:nvSpPr>
        <p:spPr>
          <a:xfrm>
            <a:off x="4212100" y="1949125"/>
            <a:ext cx="3703800" cy="208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84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Thank you for your</a:t>
            </a:r>
            <a:endParaRPr sz="4840" b="1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84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attention!</a:t>
            </a:r>
            <a:endParaRPr sz="2800" dirty="0"/>
          </a:p>
        </p:txBody>
      </p:sp>
      <p:pic>
        <p:nvPicPr>
          <p:cNvPr id="1026" name="Picture 2" descr="bezplatná Základová fotografie zdarma na téma cestování, kreativní, lehký Základová fotografie">
            <a:extLst>
              <a:ext uri="{FF2B5EF4-FFF2-40B4-BE49-F238E27FC236}">
                <a16:creationId xmlns:a16="http://schemas.microsoft.com/office/drawing/2014/main" id="{3BD19A5D-B033-C6B9-B74C-39E627739C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531" y="1520906"/>
            <a:ext cx="3313469" cy="3452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Internship Report Infographics by Slidesgo">
  <a:themeElements>
    <a:clrScheme name="Simple Light">
      <a:dk1>
        <a:srgbClr val="FFFFFF"/>
      </a:dk1>
      <a:lt1>
        <a:srgbClr val="282938"/>
      </a:lt1>
      <a:dk2>
        <a:srgbClr val="484C68"/>
      </a:dk2>
      <a:lt2>
        <a:srgbClr val="70B1DA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2041</TotalTime>
  <Words>621</Words>
  <Application>Microsoft Office PowerPoint</Application>
  <PresentationFormat>如螢幕大小 (16:9)</PresentationFormat>
  <Paragraphs>150</Paragraphs>
  <Slides>13</Slides>
  <Notes>13</Notes>
  <HiddenSlides>0</HiddenSlides>
  <MMClips>2</MMClips>
  <ScaleCrop>false</ScaleCrop>
  <HeadingPairs>
    <vt:vector size="6" baseType="variant">
      <vt:variant>
        <vt:lpstr>使用字型</vt:lpstr>
      </vt:variant>
      <vt:variant>
        <vt:i4>9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13</vt:i4>
      </vt:variant>
    </vt:vector>
  </HeadingPairs>
  <TitlesOfParts>
    <vt:vector size="23" baseType="lpstr">
      <vt:lpstr>Courier New</vt:lpstr>
      <vt:lpstr>Josefin Slab</vt:lpstr>
      <vt:lpstr>Caveat</vt:lpstr>
      <vt:lpstr>Anaheim</vt:lpstr>
      <vt:lpstr>Times New Roman</vt:lpstr>
      <vt:lpstr>Yanone Kaffeesatz</vt:lpstr>
      <vt:lpstr>DM Serif Display</vt:lpstr>
      <vt:lpstr>Arial</vt:lpstr>
      <vt:lpstr>Actor</vt:lpstr>
      <vt:lpstr>Internship Report Infographics by Slidesgo</vt:lpstr>
      <vt:lpstr>NEWTON University</vt:lpstr>
      <vt:lpstr>1. NEWTON University Basic Info 2. Basic Info for Exchange Students 3. Academic Calendar 4.  Basic Steps 1 5. Basic Steps 2  6. Further Documents 7. Accommodation 8. Info Sources 9. Exchange Students at NEWTON </vt:lpstr>
      <vt:lpstr>NEWTON University Basic Info</vt:lpstr>
      <vt:lpstr>Basic Info For Exchange Students </vt:lpstr>
      <vt:lpstr>Academic calendar</vt:lpstr>
      <vt:lpstr>Basic Steps 1 👇</vt:lpstr>
      <vt:lpstr>Basic Steps 2 👇</vt:lpstr>
      <vt:lpstr>Further Documents 📝</vt:lpstr>
      <vt:lpstr>Accommodation 🏡</vt:lpstr>
      <vt:lpstr>Info Sources</vt:lpstr>
      <vt:lpstr>Exchange students at NEWTON</vt:lpstr>
      <vt:lpstr>Important Contacts 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Erasmus Open Call Student mobility for studies  2024/2025</dc:title>
  <dc:creator>Jana Majer</dc:creator>
  <cp:lastModifiedBy>user</cp:lastModifiedBy>
  <cp:revision>10</cp:revision>
  <dcterms:modified xsi:type="dcterms:W3CDTF">2024-02-23T01:40:09Z</dcterms:modified>
</cp:coreProperties>
</file>