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7" r:id="rId2"/>
    <p:sldId id="279" r:id="rId3"/>
    <p:sldId id="278" r:id="rId4"/>
    <p:sldId id="283" r:id="rId5"/>
    <p:sldId id="280" r:id="rId6"/>
    <p:sldId id="258" r:id="rId7"/>
    <p:sldId id="281" r:id="rId8"/>
    <p:sldId id="265" r:id="rId9"/>
    <p:sldId id="287" r:id="rId10"/>
    <p:sldId id="286" r:id="rId11"/>
    <p:sldId id="288" r:id="rId12"/>
    <p:sldId id="290" r:id="rId13"/>
    <p:sldId id="282" r:id="rId14"/>
    <p:sldId id="284" r:id="rId15"/>
    <p:sldId id="274" r:id="rId16"/>
    <p:sldId id="289" r:id="rId17"/>
    <p:sldId id="275" r:id="rId18"/>
  </p:sldIdLst>
  <p:sldSz cx="12192000" cy="6858000"/>
  <p:notesSz cx="6858000" cy="9144000"/>
  <p:embeddedFontLst>
    <p:embeddedFont>
      <p:font typeface="宋体" panose="02010600030101010101" pitchFamily="2" charset="-122"/>
      <p:regular r:id="rId20"/>
    </p:embeddedFont>
    <p:embeddedFont>
      <p:font typeface="方正兰亭粗黑简体" panose="02020500000000000000" charset="-122"/>
      <p:regular r:id="rId21"/>
    </p:embeddedFont>
    <p:embeddedFont>
      <p:font typeface="方正兰亭特黑简体" panose="02020500000000000000" charset="-122"/>
      <p:regular r:id="rId22"/>
    </p:embeddedFont>
    <p:embeddedFont>
      <p:font typeface="Aharoni" panose="02020500000000000000" charset="-79"/>
      <p:bold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Tw Cen MT" panose="020B0602020104020603" pitchFamily="34" charset="0"/>
      <p:regular r:id="rId26"/>
      <p:bold r:id="rId27"/>
      <p:italic r:id="rId28"/>
      <p:boldItalic r:id="rId29"/>
    </p:embeddedFont>
    <p:embeddedFont>
      <p:font typeface="Microsoft YaHei" panose="020B0503020204020204" pitchFamily="34" charset="-122"/>
      <p:regular r:id="rId30"/>
      <p:bold r:id="rId31"/>
    </p:embeddedFont>
    <p:embeddedFont>
      <p:font typeface="Avanti" panose="020B050000000000000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Microsoft YaHei" panose="020B0503020204020204" pitchFamily="34" charset="-122"/>
      <p:regular r:id="rId30"/>
      <p:bold r:id="rId31"/>
    </p:embeddedFont>
    <p:embeddedFont>
      <p:font typeface="方正兰亭黑简体" panose="02020500000000000000" charset="-122"/>
      <p:regular r:id="rId37"/>
    </p:embeddedFont>
    <p:embeddedFont>
      <p:font typeface="AR CENA" panose="02020500000000000000" charset="0"/>
      <p:regular r:id="rId38"/>
    </p:embeddedFont>
    <p:embeddedFont>
      <p:font typeface="Bireun" panose="02020500000000000000" charset="0"/>
      <p:regular r:id="rId39"/>
    </p:embeddedFont>
    <p:embeddedFont>
      <p:font typeface="微軟正黑體" panose="020B0604030504040204" pitchFamily="34" charset="-120"/>
      <p:regular r:id="rId40"/>
      <p:bold r:id="rId41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0">
          <p15:clr>
            <a:srgbClr val="A4A3A4"/>
          </p15:clr>
        </p15:guide>
        <p15:guide id="2" pos="39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FBF7EC"/>
    <a:srgbClr val="141A43"/>
    <a:srgbClr val="1C1F48"/>
    <a:srgbClr val="0B1131"/>
    <a:srgbClr val="33859B"/>
    <a:srgbClr val="2A6F82"/>
    <a:srgbClr val="183E48"/>
    <a:srgbClr val="BB03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66" y="114"/>
      </p:cViewPr>
      <p:guideLst>
        <p:guide orient="horz" pos="2170"/>
        <p:guide pos="39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89998" cy="899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0" Type="http://schemas.openxmlformats.org/officeDocument/2006/relationships/font" Target="fonts/font1.fntdata"/><Relationship Id="rId41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582B4-1548-475B-ACEB-DE67C3AA6454}" type="datetimeFigureOut">
              <a:rPr lang="zh-CN" altLang="en-US" smtClean="0"/>
              <a:t>2020/9/21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A2801-6682-415A-B8A1-754F755BCE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410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292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42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12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240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41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448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28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258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467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280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618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255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079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805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907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946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2801-6682-415A-B8A1-754F755BCED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991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FB45B-6D5F-4B4D-8A10-8138BA2F1750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EADB7-B63A-483F-87FD-11485B58927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253B2-0F8F-42C5-B886-5BE74E69D3D8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A5F93-6D38-4FD6-BCB6-0EC278AFA19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375C1-52D8-4ACA-BF4E-7E99911AFB7C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06E39-79AF-453B-9F4A-FD7CE9AC107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92675-D6F8-4467-9DB1-F0D7F828679E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C99C7-9978-4256-9F8C-F375CAEE0E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656DF-5E3E-48AC-9FF2-446B6DD3DF34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CEE14-9063-4CDE-A4CA-E4D3A8CE603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11DE9-83F8-4F5C-9FAC-32AC891E8445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AE2EC-91B5-4F95-B1CB-407B766ABB3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20DE-366D-47C4-8B51-56458E0C4566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1AED1-14D6-440A-8EA6-21C0821E181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D6C69-C8FF-4B84-A8B5-34CFE77846E9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384C4-D68C-47D2-84B6-ED5C0AFCB96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436B2-E618-4CEF-84BA-B82EC5176F1A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1D52C-74EB-492C-80BA-6971F5D72C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888E2-4EC7-4C88-89EB-DEC13D07E000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72300-754B-447E-A0BD-3E3992DA63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54C1B-5F35-479D-BD4A-865B185CCD8A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2BABF-036C-4208-BB65-33C5A40927B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8C76068-D62E-4379-91CE-A4348DC360DF}" type="datetimeFigureOut">
              <a:rPr lang="zh-CN" altLang="en-US"/>
              <a:t>2020/9/21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FFF2C06-0CBB-4ACF-9ED4-E8E37A59D53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vanti" panose="020B0500000000000000" pitchFamily="2" charset="0"/>
          <a:ea typeface="方正兰亭特黑简体" panose="02000000000000000000"/>
          <a:cs typeface="方正兰亭特黑简体" panose="0200000000000000000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vanti" panose="020B0500000000000000" pitchFamily="2" charset="0"/>
          <a:ea typeface="方正兰亭特黑简体" panose="02000000000000000000"/>
          <a:cs typeface="方正兰亭特黑简体" panose="0200000000000000000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vanti" panose="020B0500000000000000" pitchFamily="2" charset="0"/>
          <a:ea typeface="方正兰亭特黑简体" panose="02000000000000000000"/>
          <a:cs typeface="方正兰亭特黑简体" panose="0200000000000000000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vanti" panose="020B0500000000000000" pitchFamily="2" charset="0"/>
          <a:ea typeface="方正兰亭特黑简体" panose="02000000000000000000"/>
          <a:cs typeface="方正兰亭特黑简体" panose="0200000000000000000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vanti" panose="020B0500000000000000" pitchFamily="2" charset="0"/>
          <a:ea typeface="方正兰亭特黑简体" panose="02000000000000000000"/>
          <a:cs typeface="方正兰亭特黑简体" panose="0200000000000000000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vanti" panose="020B0500000000000000" pitchFamily="2" charset="0"/>
          <a:ea typeface="方正兰亭特黑简体" panose="02000000000000000000"/>
          <a:cs typeface="方正兰亭特黑简体" panose="0200000000000000000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vanti" panose="020B0500000000000000" pitchFamily="2" charset="0"/>
          <a:ea typeface="方正兰亭特黑简体" panose="02000000000000000000"/>
          <a:cs typeface="方正兰亭特黑简体" panose="0200000000000000000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vanti" panose="020B0500000000000000" pitchFamily="2" charset="0"/>
          <a:ea typeface="方正兰亭特黑简体" panose="02000000000000000000"/>
          <a:cs typeface="方正兰亭特黑简体" panose="0200000000000000000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bg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bg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bg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bg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letitia850723@gmail.co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123"/>
          <p:cNvSpPr/>
          <p:nvPr/>
        </p:nvSpPr>
        <p:spPr bwMode="auto">
          <a:xfrm rot="-152018">
            <a:off x="7586663" y="-1719263"/>
            <a:ext cx="3641725" cy="3381376"/>
          </a:xfrm>
          <a:custGeom>
            <a:avLst/>
            <a:gdLst>
              <a:gd name="T0" fmla="*/ 1198885 w 404"/>
              <a:gd name="T1" fmla="*/ 432816 h 375"/>
              <a:gd name="T2" fmla="*/ 1126771 w 404"/>
              <a:gd name="T3" fmla="*/ 306578 h 375"/>
              <a:gd name="T4" fmla="*/ 1036630 w 404"/>
              <a:gd name="T5" fmla="*/ 360680 h 375"/>
              <a:gd name="T6" fmla="*/ 1099729 w 404"/>
              <a:gd name="T7" fmla="*/ 486918 h 375"/>
              <a:gd name="T8" fmla="*/ 540850 w 404"/>
              <a:gd name="T9" fmla="*/ 559054 h 375"/>
              <a:gd name="T10" fmla="*/ 1270998 w 404"/>
              <a:gd name="T11" fmla="*/ 1136142 h 375"/>
              <a:gd name="T12" fmla="*/ 1054658 w 404"/>
              <a:gd name="T13" fmla="*/ 1163193 h 375"/>
              <a:gd name="T14" fmla="*/ 1063672 w 404"/>
              <a:gd name="T15" fmla="*/ 1370584 h 375"/>
              <a:gd name="T16" fmla="*/ 1622551 w 404"/>
              <a:gd name="T17" fmla="*/ 1632077 h 375"/>
              <a:gd name="T18" fmla="*/ 225354 w 404"/>
              <a:gd name="T19" fmla="*/ 1145159 h 375"/>
              <a:gd name="T20" fmla="*/ 198312 w 404"/>
              <a:gd name="T21" fmla="*/ 1388618 h 375"/>
              <a:gd name="T22" fmla="*/ 45071 w 404"/>
              <a:gd name="T23" fmla="*/ 1596009 h 375"/>
              <a:gd name="T24" fmla="*/ 153241 w 404"/>
              <a:gd name="T25" fmla="*/ 1893571 h 375"/>
              <a:gd name="T26" fmla="*/ 667049 w 404"/>
              <a:gd name="T27" fmla="*/ 1713231 h 375"/>
              <a:gd name="T28" fmla="*/ 811275 w 404"/>
              <a:gd name="T29" fmla="*/ 1722248 h 375"/>
              <a:gd name="T30" fmla="*/ 1000573 w 404"/>
              <a:gd name="T31" fmla="*/ 1920622 h 375"/>
              <a:gd name="T32" fmla="*/ 1000573 w 404"/>
              <a:gd name="T33" fmla="*/ 2191132 h 375"/>
              <a:gd name="T34" fmla="*/ 1216913 w 404"/>
              <a:gd name="T35" fmla="*/ 2245234 h 375"/>
              <a:gd name="T36" fmla="*/ 522822 w 404"/>
              <a:gd name="T37" fmla="*/ 2696084 h 375"/>
              <a:gd name="T38" fmla="*/ 1054658 w 404"/>
              <a:gd name="T39" fmla="*/ 2849373 h 375"/>
              <a:gd name="T40" fmla="*/ 802261 w 404"/>
              <a:gd name="T41" fmla="*/ 3020696 h 375"/>
              <a:gd name="T42" fmla="*/ 937474 w 404"/>
              <a:gd name="T43" fmla="*/ 3228087 h 375"/>
              <a:gd name="T44" fmla="*/ 1198885 w 404"/>
              <a:gd name="T45" fmla="*/ 3173985 h 375"/>
              <a:gd name="T46" fmla="*/ 1460296 w 404"/>
              <a:gd name="T47" fmla="*/ 3372359 h 375"/>
              <a:gd name="T48" fmla="*/ 1748749 w 404"/>
              <a:gd name="T49" fmla="*/ 2335404 h 375"/>
              <a:gd name="T50" fmla="*/ 1748749 w 404"/>
              <a:gd name="T51" fmla="*/ 2470659 h 375"/>
              <a:gd name="T52" fmla="*/ 1856919 w 404"/>
              <a:gd name="T53" fmla="*/ 2461642 h 375"/>
              <a:gd name="T54" fmla="*/ 1856919 w 404"/>
              <a:gd name="T55" fmla="*/ 2335404 h 375"/>
              <a:gd name="T56" fmla="*/ 2091288 w 404"/>
              <a:gd name="T57" fmla="*/ 3381376 h 375"/>
              <a:gd name="T58" fmla="*/ 2361713 w 404"/>
              <a:gd name="T59" fmla="*/ 3210053 h 375"/>
              <a:gd name="T60" fmla="*/ 2623124 w 404"/>
              <a:gd name="T61" fmla="*/ 3273172 h 375"/>
              <a:gd name="T62" fmla="*/ 2767350 w 404"/>
              <a:gd name="T63" fmla="*/ 3074798 h 375"/>
              <a:gd name="T64" fmla="*/ 2523968 w 404"/>
              <a:gd name="T65" fmla="*/ 2885441 h 375"/>
              <a:gd name="T66" fmla="*/ 3064818 w 404"/>
              <a:gd name="T67" fmla="*/ 2768220 h 375"/>
              <a:gd name="T68" fmla="*/ 2415798 w 404"/>
              <a:gd name="T69" fmla="*/ 2290319 h 375"/>
              <a:gd name="T70" fmla="*/ 2614110 w 404"/>
              <a:gd name="T71" fmla="*/ 2236217 h 375"/>
              <a:gd name="T72" fmla="*/ 2605095 w 404"/>
              <a:gd name="T73" fmla="*/ 1938656 h 375"/>
              <a:gd name="T74" fmla="*/ 2821435 w 404"/>
              <a:gd name="T75" fmla="*/ 1767333 h 375"/>
              <a:gd name="T76" fmla="*/ 2974676 w 404"/>
              <a:gd name="T77" fmla="*/ 1776350 h 375"/>
              <a:gd name="T78" fmla="*/ 3479470 w 404"/>
              <a:gd name="T79" fmla="*/ 1983741 h 375"/>
              <a:gd name="T80" fmla="*/ 3641725 w 404"/>
              <a:gd name="T81" fmla="*/ 1740282 h 375"/>
              <a:gd name="T82" fmla="*/ 3452427 w 404"/>
              <a:gd name="T83" fmla="*/ 1469771 h 375"/>
              <a:gd name="T84" fmla="*/ 3443413 w 404"/>
              <a:gd name="T85" fmla="*/ 1226312 h 375"/>
              <a:gd name="T86" fmla="*/ 2019174 w 404"/>
              <a:gd name="T87" fmla="*/ 1641094 h 375"/>
              <a:gd name="T88" fmla="*/ 2614110 w 404"/>
              <a:gd name="T89" fmla="*/ 1397635 h 375"/>
              <a:gd name="T90" fmla="*/ 2614110 w 404"/>
              <a:gd name="T91" fmla="*/ 1199261 h 375"/>
              <a:gd name="T92" fmla="*/ 2370727 w 404"/>
              <a:gd name="T93" fmla="*/ 1181227 h 375"/>
              <a:gd name="T94" fmla="*/ 3154960 w 404"/>
              <a:gd name="T95" fmla="*/ 622173 h 375"/>
              <a:gd name="T96" fmla="*/ 2596081 w 404"/>
              <a:gd name="T97" fmla="*/ 532003 h 375"/>
              <a:gd name="T98" fmla="*/ 2668195 w 404"/>
              <a:gd name="T99" fmla="*/ 405765 h 375"/>
              <a:gd name="T100" fmla="*/ 2578053 w 404"/>
              <a:gd name="T101" fmla="*/ 351663 h 375"/>
              <a:gd name="T102" fmla="*/ 2505939 w 404"/>
              <a:gd name="T103" fmla="*/ 468884 h 375"/>
              <a:gd name="T104" fmla="*/ 2163401 w 404"/>
              <a:gd name="T105" fmla="*/ 18034 h 375"/>
              <a:gd name="T106" fmla="*/ 2028188 w 404"/>
              <a:gd name="T107" fmla="*/ 946785 h 375"/>
              <a:gd name="T108" fmla="*/ 1892976 w 404"/>
              <a:gd name="T109" fmla="*/ 757428 h 375"/>
              <a:gd name="T110" fmla="*/ 1721707 w 404"/>
              <a:gd name="T111" fmla="*/ 874649 h 375"/>
              <a:gd name="T112" fmla="*/ 1775792 w 404"/>
              <a:gd name="T113" fmla="*/ 1496822 h 3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04" h="375">
                <a:moveTo>
                  <a:pt x="172" y="0"/>
                </a:moveTo>
                <a:cubicBezTo>
                  <a:pt x="169" y="0"/>
                  <a:pt x="167" y="2"/>
                  <a:pt x="166" y="4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49"/>
                  <a:pt x="134" y="49"/>
                  <a:pt x="133" y="48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3" y="17"/>
                  <a:pt x="141" y="13"/>
                  <a:pt x="138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4" y="12"/>
                  <a:pt x="131" y="14"/>
                  <a:pt x="131" y="16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2" y="10"/>
                  <a:pt x="110" y="9"/>
                  <a:pt x="108" y="9"/>
                </a:cubicBezTo>
                <a:cubicBezTo>
                  <a:pt x="107" y="9"/>
                  <a:pt x="106" y="9"/>
                  <a:pt x="105" y="10"/>
                </a:cubicBezTo>
                <a:cubicBezTo>
                  <a:pt x="103" y="11"/>
                  <a:pt x="101" y="15"/>
                  <a:pt x="103" y="18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6" y="34"/>
                  <a:pt x="95" y="34"/>
                </a:cubicBezTo>
                <a:cubicBezTo>
                  <a:pt x="93" y="34"/>
                  <a:pt x="90" y="36"/>
                  <a:pt x="90" y="39"/>
                </a:cubicBezTo>
                <a:cubicBezTo>
                  <a:pt x="89" y="42"/>
                  <a:pt x="91" y="45"/>
                  <a:pt x="94" y="46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6" y="78"/>
                  <a:pt x="136" y="78"/>
                  <a:pt x="136" y="78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6" y="57"/>
                  <a:pt x="66" y="57"/>
                </a:cubicBezTo>
                <a:cubicBezTo>
                  <a:pt x="63" y="57"/>
                  <a:pt x="61" y="59"/>
                  <a:pt x="60" y="62"/>
                </a:cubicBezTo>
                <a:cubicBezTo>
                  <a:pt x="59" y="65"/>
                  <a:pt x="61" y="68"/>
                  <a:pt x="64" y="69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1" y="126"/>
                  <a:pt x="141" y="126"/>
                  <a:pt x="141" y="126"/>
                </a:cubicBezTo>
                <a:cubicBezTo>
                  <a:pt x="141" y="123"/>
                  <a:pt x="138" y="121"/>
                  <a:pt x="136" y="121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1" y="122"/>
                  <a:pt x="129" y="125"/>
                  <a:pt x="130" y="128"/>
                </a:cubicBezTo>
                <a:cubicBezTo>
                  <a:pt x="131" y="138"/>
                  <a:pt x="131" y="138"/>
                  <a:pt x="131" y="138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28"/>
                  <a:pt x="115" y="128"/>
                  <a:pt x="114" y="128"/>
                </a:cubicBezTo>
                <a:cubicBezTo>
                  <a:pt x="112" y="128"/>
                  <a:pt x="110" y="129"/>
                  <a:pt x="109" y="131"/>
                </a:cubicBezTo>
                <a:cubicBezTo>
                  <a:pt x="107" y="133"/>
                  <a:pt x="108" y="137"/>
                  <a:pt x="111" y="139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2"/>
                  <a:pt x="118" y="152"/>
                  <a:pt x="118" y="152"/>
                </a:cubicBezTo>
                <a:cubicBezTo>
                  <a:pt x="115" y="154"/>
                  <a:pt x="113" y="157"/>
                  <a:pt x="115" y="160"/>
                </a:cubicBezTo>
                <a:cubicBezTo>
                  <a:pt x="116" y="162"/>
                  <a:pt x="118" y="163"/>
                  <a:pt x="120" y="163"/>
                </a:cubicBezTo>
                <a:cubicBezTo>
                  <a:pt x="121" y="163"/>
                  <a:pt x="122" y="163"/>
                  <a:pt x="122" y="163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2" y="118"/>
                  <a:pt x="31" y="117"/>
                  <a:pt x="29" y="117"/>
                </a:cubicBezTo>
                <a:cubicBezTo>
                  <a:pt x="28" y="117"/>
                  <a:pt x="26" y="118"/>
                  <a:pt x="25" y="119"/>
                </a:cubicBezTo>
                <a:cubicBezTo>
                  <a:pt x="23" y="121"/>
                  <a:pt x="23" y="125"/>
                  <a:pt x="25" y="127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78"/>
                  <a:pt x="47" y="177"/>
                  <a:pt x="47" y="177"/>
                </a:cubicBezTo>
                <a:cubicBezTo>
                  <a:pt x="26" y="156"/>
                  <a:pt x="26" y="156"/>
                  <a:pt x="26" y="156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21" y="154"/>
                  <a:pt x="19" y="154"/>
                  <a:pt x="18" y="155"/>
                </a:cubicBezTo>
                <a:cubicBezTo>
                  <a:pt x="16" y="158"/>
                  <a:pt x="16" y="161"/>
                  <a:pt x="18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6" y="177"/>
                  <a:pt x="6" y="177"/>
                  <a:pt x="6" y="177"/>
                </a:cubicBezTo>
                <a:cubicBezTo>
                  <a:pt x="6" y="177"/>
                  <a:pt x="5" y="177"/>
                  <a:pt x="5" y="177"/>
                </a:cubicBezTo>
                <a:cubicBezTo>
                  <a:pt x="2" y="177"/>
                  <a:pt x="0" y="179"/>
                  <a:pt x="0" y="182"/>
                </a:cubicBezTo>
                <a:cubicBezTo>
                  <a:pt x="0" y="186"/>
                  <a:pt x="2" y="188"/>
                  <a:pt x="5" y="188"/>
                </a:cubicBezTo>
                <a:cubicBezTo>
                  <a:pt x="31" y="189"/>
                  <a:pt x="31" y="189"/>
                  <a:pt x="31" y="189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8"/>
                  <a:pt x="17" y="210"/>
                </a:cubicBezTo>
                <a:cubicBezTo>
                  <a:pt x="18" y="212"/>
                  <a:pt x="19" y="212"/>
                  <a:pt x="21" y="212"/>
                </a:cubicBezTo>
                <a:cubicBezTo>
                  <a:pt x="22" y="212"/>
                  <a:pt x="24" y="212"/>
                  <a:pt x="25" y="21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8" y="190"/>
                  <a:pt x="48" y="190"/>
                </a:cubicBezTo>
                <a:cubicBezTo>
                  <a:pt x="74" y="190"/>
                  <a:pt x="74" y="190"/>
                  <a:pt x="74" y="190"/>
                </a:cubicBezTo>
                <a:cubicBezTo>
                  <a:pt x="22" y="239"/>
                  <a:pt x="22" y="239"/>
                  <a:pt x="22" y="239"/>
                </a:cubicBezTo>
                <a:cubicBezTo>
                  <a:pt x="20" y="241"/>
                  <a:pt x="20" y="245"/>
                  <a:pt x="22" y="247"/>
                </a:cubicBezTo>
                <a:cubicBezTo>
                  <a:pt x="23" y="248"/>
                  <a:pt x="25" y="249"/>
                  <a:pt x="26" y="249"/>
                </a:cubicBezTo>
                <a:cubicBezTo>
                  <a:pt x="28" y="249"/>
                  <a:pt x="29" y="249"/>
                  <a:pt x="30" y="247"/>
                </a:cubicBezTo>
                <a:cubicBezTo>
                  <a:pt x="90" y="191"/>
                  <a:pt x="90" y="191"/>
                  <a:pt x="90" y="191"/>
                </a:cubicBezTo>
                <a:cubicBezTo>
                  <a:pt x="180" y="193"/>
                  <a:pt x="180" y="193"/>
                  <a:pt x="180" y="193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09"/>
                  <a:pt x="117" y="209"/>
                  <a:pt x="116" y="209"/>
                </a:cubicBezTo>
                <a:cubicBezTo>
                  <a:pt x="114" y="209"/>
                  <a:pt x="112" y="210"/>
                  <a:pt x="111" y="213"/>
                </a:cubicBezTo>
                <a:cubicBezTo>
                  <a:pt x="110" y="216"/>
                  <a:pt x="111" y="219"/>
                  <a:pt x="114" y="220"/>
                </a:cubicBezTo>
                <a:cubicBezTo>
                  <a:pt x="123" y="224"/>
                  <a:pt x="123" y="224"/>
                  <a:pt x="123" y="224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105" y="234"/>
                  <a:pt x="104" y="237"/>
                  <a:pt x="106" y="240"/>
                </a:cubicBezTo>
                <a:cubicBezTo>
                  <a:pt x="107" y="242"/>
                  <a:pt x="109" y="243"/>
                  <a:pt x="111" y="243"/>
                </a:cubicBezTo>
                <a:cubicBezTo>
                  <a:pt x="112" y="243"/>
                  <a:pt x="113" y="243"/>
                  <a:pt x="114" y="242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29" y="246"/>
                  <a:pt x="131" y="249"/>
                  <a:pt x="134" y="249"/>
                </a:cubicBezTo>
                <a:cubicBezTo>
                  <a:pt x="134" y="249"/>
                  <a:pt x="135" y="249"/>
                  <a:pt x="135" y="249"/>
                </a:cubicBezTo>
                <a:cubicBezTo>
                  <a:pt x="138" y="249"/>
                  <a:pt x="140" y="247"/>
                  <a:pt x="141" y="244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39" y="280"/>
                  <a:pt x="139" y="280"/>
                  <a:pt x="139" y="280"/>
                </a:cubicBezTo>
                <a:cubicBezTo>
                  <a:pt x="58" y="299"/>
                  <a:pt x="58" y="299"/>
                  <a:pt x="58" y="299"/>
                </a:cubicBezTo>
                <a:cubicBezTo>
                  <a:pt x="55" y="300"/>
                  <a:pt x="53" y="303"/>
                  <a:pt x="54" y="306"/>
                </a:cubicBezTo>
                <a:cubicBezTo>
                  <a:pt x="55" y="309"/>
                  <a:pt x="57" y="311"/>
                  <a:pt x="60" y="311"/>
                </a:cubicBezTo>
                <a:cubicBezTo>
                  <a:pt x="60" y="311"/>
                  <a:pt x="60" y="311"/>
                  <a:pt x="61" y="311"/>
                </a:cubicBezTo>
                <a:cubicBezTo>
                  <a:pt x="130" y="294"/>
                  <a:pt x="130" y="294"/>
                  <a:pt x="130" y="294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16" y="316"/>
                  <a:pt x="116" y="316"/>
                  <a:pt x="116" y="317"/>
                </a:cubicBezTo>
                <a:cubicBezTo>
                  <a:pt x="86" y="324"/>
                  <a:pt x="86" y="324"/>
                  <a:pt x="86" y="324"/>
                </a:cubicBezTo>
                <a:cubicBezTo>
                  <a:pt x="83" y="324"/>
                  <a:pt x="81" y="328"/>
                  <a:pt x="82" y="331"/>
                </a:cubicBezTo>
                <a:cubicBezTo>
                  <a:pt x="83" y="333"/>
                  <a:pt x="85" y="335"/>
                  <a:pt x="88" y="335"/>
                </a:cubicBezTo>
                <a:cubicBezTo>
                  <a:pt x="88" y="335"/>
                  <a:pt x="89" y="335"/>
                  <a:pt x="89" y="335"/>
                </a:cubicBezTo>
                <a:cubicBezTo>
                  <a:pt x="107" y="331"/>
                  <a:pt x="107" y="331"/>
                  <a:pt x="107" y="331"/>
                </a:cubicBezTo>
                <a:cubicBezTo>
                  <a:pt x="94" y="352"/>
                  <a:pt x="94" y="352"/>
                  <a:pt x="94" y="352"/>
                </a:cubicBezTo>
                <a:cubicBezTo>
                  <a:pt x="93" y="355"/>
                  <a:pt x="93" y="359"/>
                  <a:pt x="96" y="360"/>
                </a:cubicBezTo>
                <a:cubicBezTo>
                  <a:pt x="97" y="361"/>
                  <a:pt x="98" y="361"/>
                  <a:pt x="99" y="361"/>
                </a:cubicBezTo>
                <a:cubicBezTo>
                  <a:pt x="101" y="361"/>
                  <a:pt x="103" y="360"/>
                  <a:pt x="104" y="358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22" y="355"/>
                  <a:pt x="122" y="355"/>
                  <a:pt x="122" y="355"/>
                </a:cubicBezTo>
                <a:cubicBezTo>
                  <a:pt x="122" y="358"/>
                  <a:pt x="125" y="360"/>
                  <a:pt x="128" y="360"/>
                </a:cubicBezTo>
                <a:cubicBezTo>
                  <a:pt x="128" y="360"/>
                  <a:pt x="128" y="359"/>
                  <a:pt x="129" y="359"/>
                </a:cubicBezTo>
                <a:cubicBezTo>
                  <a:pt x="132" y="359"/>
                  <a:pt x="134" y="355"/>
                  <a:pt x="133" y="352"/>
                </a:cubicBezTo>
                <a:cubicBezTo>
                  <a:pt x="126" y="323"/>
                  <a:pt x="126" y="323"/>
                  <a:pt x="126" y="323"/>
                </a:cubicBezTo>
                <a:cubicBezTo>
                  <a:pt x="126" y="323"/>
                  <a:pt x="126" y="322"/>
                  <a:pt x="127" y="322"/>
                </a:cubicBezTo>
                <a:cubicBezTo>
                  <a:pt x="140" y="300"/>
                  <a:pt x="140" y="300"/>
                  <a:pt x="140" y="300"/>
                </a:cubicBezTo>
                <a:cubicBezTo>
                  <a:pt x="156" y="369"/>
                  <a:pt x="156" y="369"/>
                  <a:pt x="156" y="369"/>
                </a:cubicBezTo>
                <a:cubicBezTo>
                  <a:pt x="157" y="372"/>
                  <a:pt x="159" y="374"/>
                  <a:pt x="162" y="374"/>
                </a:cubicBezTo>
                <a:cubicBezTo>
                  <a:pt x="163" y="374"/>
                  <a:pt x="163" y="373"/>
                  <a:pt x="164" y="373"/>
                </a:cubicBezTo>
                <a:cubicBezTo>
                  <a:pt x="167" y="373"/>
                  <a:pt x="169" y="369"/>
                  <a:pt x="168" y="366"/>
                </a:cubicBezTo>
                <a:cubicBezTo>
                  <a:pt x="149" y="286"/>
                  <a:pt x="149" y="286"/>
                  <a:pt x="149" y="286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94" y="259"/>
                  <a:pt x="194" y="259"/>
                  <a:pt x="194" y="259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7" y="273"/>
                  <a:pt x="176" y="277"/>
                  <a:pt x="178" y="279"/>
                </a:cubicBezTo>
                <a:cubicBezTo>
                  <a:pt x="179" y="281"/>
                  <a:pt x="181" y="281"/>
                  <a:pt x="183" y="281"/>
                </a:cubicBezTo>
                <a:cubicBezTo>
                  <a:pt x="184" y="281"/>
                  <a:pt x="185" y="281"/>
                  <a:pt x="186" y="280"/>
                </a:cubicBezTo>
                <a:cubicBezTo>
                  <a:pt x="194" y="274"/>
                  <a:pt x="194" y="274"/>
                  <a:pt x="194" y="27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4"/>
                  <a:pt x="196" y="297"/>
                  <a:pt x="199" y="297"/>
                </a:cubicBezTo>
                <a:cubicBezTo>
                  <a:pt x="199" y="297"/>
                  <a:pt x="199" y="297"/>
                  <a:pt x="199" y="297"/>
                </a:cubicBezTo>
                <a:cubicBezTo>
                  <a:pt x="202" y="297"/>
                  <a:pt x="205" y="295"/>
                  <a:pt x="205" y="291"/>
                </a:cubicBezTo>
                <a:cubicBezTo>
                  <a:pt x="206" y="273"/>
                  <a:pt x="206" y="273"/>
                  <a:pt x="206" y="273"/>
                </a:cubicBezTo>
                <a:cubicBezTo>
                  <a:pt x="213" y="278"/>
                  <a:pt x="213" y="278"/>
                  <a:pt x="213" y="278"/>
                </a:cubicBezTo>
                <a:cubicBezTo>
                  <a:pt x="214" y="279"/>
                  <a:pt x="215" y="279"/>
                  <a:pt x="217" y="279"/>
                </a:cubicBezTo>
                <a:cubicBezTo>
                  <a:pt x="218" y="279"/>
                  <a:pt x="220" y="279"/>
                  <a:pt x="221" y="277"/>
                </a:cubicBezTo>
                <a:cubicBezTo>
                  <a:pt x="223" y="274"/>
                  <a:pt x="223" y="271"/>
                  <a:pt x="220" y="269"/>
                </a:cubicBezTo>
                <a:cubicBezTo>
                  <a:pt x="206" y="259"/>
                  <a:pt x="206" y="259"/>
                  <a:pt x="206" y="259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50" y="289"/>
                  <a:pt x="250" y="289"/>
                  <a:pt x="250" y="289"/>
                </a:cubicBezTo>
                <a:cubicBezTo>
                  <a:pt x="227" y="368"/>
                  <a:pt x="227" y="368"/>
                  <a:pt x="227" y="368"/>
                </a:cubicBezTo>
                <a:cubicBezTo>
                  <a:pt x="226" y="371"/>
                  <a:pt x="227" y="374"/>
                  <a:pt x="231" y="375"/>
                </a:cubicBezTo>
                <a:cubicBezTo>
                  <a:pt x="231" y="375"/>
                  <a:pt x="232" y="375"/>
                  <a:pt x="232" y="375"/>
                </a:cubicBezTo>
                <a:cubicBezTo>
                  <a:pt x="235" y="375"/>
                  <a:pt x="237" y="374"/>
                  <a:pt x="238" y="371"/>
                </a:cubicBezTo>
                <a:cubicBezTo>
                  <a:pt x="258" y="303"/>
                  <a:pt x="258" y="303"/>
                  <a:pt x="258" y="303"/>
                </a:cubicBezTo>
                <a:cubicBezTo>
                  <a:pt x="270" y="326"/>
                  <a:pt x="270" y="326"/>
                  <a:pt x="270" y="326"/>
                </a:cubicBezTo>
                <a:cubicBezTo>
                  <a:pt x="270" y="326"/>
                  <a:pt x="270" y="327"/>
                  <a:pt x="270" y="327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1" y="359"/>
                  <a:pt x="263" y="362"/>
                  <a:pt x="266" y="363"/>
                </a:cubicBezTo>
                <a:cubicBezTo>
                  <a:pt x="266" y="363"/>
                  <a:pt x="267" y="363"/>
                  <a:pt x="268" y="363"/>
                </a:cubicBezTo>
                <a:cubicBezTo>
                  <a:pt x="270" y="363"/>
                  <a:pt x="272" y="362"/>
                  <a:pt x="273" y="359"/>
                </a:cubicBezTo>
                <a:cubicBezTo>
                  <a:pt x="278" y="341"/>
                  <a:pt x="278" y="341"/>
                  <a:pt x="278" y="341"/>
                </a:cubicBezTo>
                <a:cubicBezTo>
                  <a:pt x="291" y="363"/>
                  <a:pt x="291" y="363"/>
                  <a:pt x="291" y="363"/>
                </a:cubicBezTo>
                <a:cubicBezTo>
                  <a:pt x="292" y="365"/>
                  <a:pt x="294" y="366"/>
                  <a:pt x="296" y="366"/>
                </a:cubicBezTo>
                <a:cubicBezTo>
                  <a:pt x="297" y="366"/>
                  <a:pt x="298" y="366"/>
                  <a:pt x="298" y="366"/>
                </a:cubicBezTo>
                <a:cubicBezTo>
                  <a:pt x="301" y="364"/>
                  <a:pt x="302" y="360"/>
                  <a:pt x="301" y="358"/>
                </a:cubicBezTo>
                <a:cubicBezTo>
                  <a:pt x="289" y="335"/>
                  <a:pt x="289" y="335"/>
                  <a:pt x="289" y="335"/>
                </a:cubicBezTo>
                <a:cubicBezTo>
                  <a:pt x="307" y="341"/>
                  <a:pt x="307" y="341"/>
                  <a:pt x="307" y="341"/>
                </a:cubicBezTo>
                <a:cubicBezTo>
                  <a:pt x="307" y="341"/>
                  <a:pt x="308" y="341"/>
                  <a:pt x="308" y="341"/>
                </a:cubicBezTo>
                <a:cubicBezTo>
                  <a:pt x="311" y="341"/>
                  <a:pt x="313" y="339"/>
                  <a:pt x="314" y="337"/>
                </a:cubicBezTo>
                <a:cubicBezTo>
                  <a:pt x="315" y="334"/>
                  <a:pt x="313" y="330"/>
                  <a:pt x="310" y="330"/>
                </a:cubicBezTo>
                <a:cubicBezTo>
                  <a:pt x="281" y="321"/>
                  <a:pt x="281" y="321"/>
                  <a:pt x="281" y="321"/>
                </a:cubicBezTo>
                <a:cubicBezTo>
                  <a:pt x="281" y="321"/>
                  <a:pt x="281" y="320"/>
                  <a:pt x="280" y="320"/>
                </a:cubicBezTo>
                <a:cubicBezTo>
                  <a:pt x="268" y="298"/>
                  <a:pt x="268" y="298"/>
                  <a:pt x="268" y="298"/>
                </a:cubicBezTo>
                <a:cubicBezTo>
                  <a:pt x="336" y="318"/>
                  <a:pt x="336" y="318"/>
                  <a:pt x="336" y="318"/>
                </a:cubicBezTo>
                <a:cubicBezTo>
                  <a:pt x="337" y="318"/>
                  <a:pt x="337" y="318"/>
                  <a:pt x="338" y="318"/>
                </a:cubicBezTo>
                <a:cubicBezTo>
                  <a:pt x="340" y="318"/>
                  <a:pt x="343" y="316"/>
                  <a:pt x="344" y="314"/>
                </a:cubicBezTo>
                <a:cubicBezTo>
                  <a:pt x="344" y="311"/>
                  <a:pt x="343" y="307"/>
                  <a:pt x="340" y="307"/>
                </a:cubicBezTo>
                <a:cubicBezTo>
                  <a:pt x="260" y="283"/>
                  <a:pt x="260" y="283"/>
                  <a:pt x="260" y="283"/>
                </a:cubicBezTo>
                <a:cubicBezTo>
                  <a:pt x="217" y="204"/>
                  <a:pt x="217" y="204"/>
                  <a:pt x="217" y="204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52"/>
                  <a:pt x="265" y="254"/>
                  <a:pt x="268" y="254"/>
                </a:cubicBezTo>
                <a:cubicBezTo>
                  <a:pt x="269" y="254"/>
                  <a:pt x="269" y="254"/>
                  <a:pt x="269" y="254"/>
                </a:cubicBezTo>
                <a:cubicBezTo>
                  <a:pt x="272" y="254"/>
                  <a:pt x="275" y="251"/>
                  <a:pt x="274" y="247"/>
                </a:cubicBezTo>
                <a:cubicBezTo>
                  <a:pt x="273" y="238"/>
                  <a:pt x="273" y="238"/>
                  <a:pt x="273" y="238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8" y="247"/>
                  <a:pt x="289" y="248"/>
                  <a:pt x="290" y="248"/>
                </a:cubicBezTo>
                <a:cubicBezTo>
                  <a:pt x="292" y="248"/>
                  <a:pt x="294" y="247"/>
                  <a:pt x="295" y="245"/>
                </a:cubicBezTo>
                <a:cubicBezTo>
                  <a:pt x="297" y="242"/>
                  <a:pt x="296" y="239"/>
                  <a:pt x="293" y="237"/>
                </a:cubicBezTo>
                <a:cubicBezTo>
                  <a:pt x="277" y="227"/>
                  <a:pt x="277" y="227"/>
                  <a:pt x="277" y="227"/>
                </a:cubicBezTo>
                <a:cubicBezTo>
                  <a:pt x="286" y="223"/>
                  <a:pt x="286" y="223"/>
                  <a:pt x="286" y="223"/>
                </a:cubicBezTo>
                <a:cubicBezTo>
                  <a:pt x="289" y="222"/>
                  <a:pt x="290" y="218"/>
                  <a:pt x="289" y="215"/>
                </a:cubicBezTo>
                <a:cubicBezTo>
                  <a:pt x="288" y="213"/>
                  <a:pt x="286" y="212"/>
                  <a:pt x="284" y="212"/>
                </a:cubicBezTo>
                <a:cubicBezTo>
                  <a:pt x="283" y="212"/>
                  <a:pt x="282" y="212"/>
                  <a:pt x="281" y="213"/>
                </a:cubicBezTo>
                <a:cubicBezTo>
                  <a:pt x="265" y="220"/>
                  <a:pt x="265" y="220"/>
                  <a:pt x="265" y="220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313" y="196"/>
                  <a:pt x="313" y="196"/>
                  <a:pt x="313" y="196"/>
                </a:cubicBezTo>
                <a:cubicBezTo>
                  <a:pt x="370" y="256"/>
                  <a:pt x="370" y="256"/>
                  <a:pt x="370" y="256"/>
                </a:cubicBezTo>
                <a:cubicBezTo>
                  <a:pt x="371" y="258"/>
                  <a:pt x="373" y="258"/>
                  <a:pt x="375" y="258"/>
                </a:cubicBezTo>
                <a:cubicBezTo>
                  <a:pt x="376" y="258"/>
                  <a:pt x="377" y="258"/>
                  <a:pt x="379" y="257"/>
                </a:cubicBezTo>
                <a:cubicBezTo>
                  <a:pt x="381" y="254"/>
                  <a:pt x="381" y="251"/>
                  <a:pt x="379" y="248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56" y="198"/>
                  <a:pt x="356" y="198"/>
                  <a:pt x="356" y="198"/>
                </a:cubicBezTo>
                <a:cubicBezTo>
                  <a:pt x="356" y="198"/>
                  <a:pt x="356" y="198"/>
                  <a:pt x="357" y="198"/>
                </a:cubicBezTo>
                <a:cubicBezTo>
                  <a:pt x="377" y="220"/>
                  <a:pt x="377" y="220"/>
                  <a:pt x="377" y="220"/>
                </a:cubicBezTo>
                <a:cubicBezTo>
                  <a:pt x="379" y="221"/>
                  <a:pt x="380" y="222"/>
                  <a:pt x="382" y="222"/>
                </a:cubicBezTo>
                <a:cubicBezTo>
                  <a:pt x="383" y="222"/>
                  <a:pt x="385" y="221"/>
                  <a:pt x="386" y="220"/>
                </a:cubicBezTo>
                <a:cubicBezTo>
                  <a:pt x="388" y="218"/>
                  <a:pt x="388" y="214"/>
                  <a:pt x="386" y="212"/>
                </a:cubicBezTo>
                <a:cubicBezTo>
                  <a:pt x="373" y="198"/>
                  <a:pt x="373" y="198"/>
                  <a:pt x="373" y="198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402" y="199"/>
                  <a:pt x="404" y="196"/>
                  <a:pt x="404" y="193"/>
                </a:cubicBezTo>
                <a:cubicBezTo>
                  <a:pt x="404" y="190"/>
                  <a:pt x="402" y="187"/>
                  <a:pt x="399" y="187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1"/>
                  <a:pt x="389" y="167"/>
                  <a:pt x="387" y="165"/>
                </a:cubicBezTo>
                <a:cubicBezTo>
                  <a:pt x="386" y="164"/>
                  <a:pt x="384" y="163"/>
                  <a:pt x="383" y="163"/>
                </a:cubicBezTo>
                <a:cubicBezTo>
                  <a:pt x="381" y="163"/>
                  <a:pt x="380" y="164"/>
                  <a:pt x="379" y="16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7" y="186"/>
                  <a:pt x="356" y="186"/>
                  <a:pt x="356" y="186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382" y="136"/>
                  <a:pt x="382" y="136"/>
                  <a:pt x="382" y="136"/>
                </a:cubicBezTo>
                <a:cubicBezTo>
                  <a:pt x="384" y="134"/>
                  <a:pt x="384" y="130"/>
                  <a:pt x="382" y="128"/>
                </a:cubicBezTo>
                <a:cubicBezTo>
                  <a:pt x="381" y="127"/>
                  <a:pt x="379" y="126"/>
                  <a:pt x="378" y="126"/>
                </a:cubicBezTo>
                <a:cubicBezTo>
                  <a:pt x="376" y="126"/>
                  <a:pt x="375" y="127"/>
                  <a:pt x="374" y="128"/>
                </a:cubicBezTo>
                <a:cubicBezTo>
                  <a:pt x="314" y="185"/>
                  <a:pt x="314" y="185"/>
                  <a:pt x="314" y="185"/>
                </a:cubicBezTo>
                <a:cubicBezTo>
                  <a:pt x="224" y="182"/>
                  <a:pt x="224" y="182"/>
                  <a:pt x="224" y="182"/>
                </a:cubicBezTo>
                <a:cubicBezTo>
                  <a:pt x="267" y="159"/>
                  <a:pt x="267" y="159"/>
                  <a:pt x="267" y="159"/>
                </a:cubicBezTo>
                <a:cubicBezTo>
                  <a:pt x="285" y="166"/>
                  <a:pt x="285" y="166"/>
                  <a:pt x="285" y="166"/>
                </a:cubicBezTo>
                <a:cubicBezTo>
                  <a:pt x="286" y="166"/>
                  <a:pt x="287" y="166"/>
                  <a:pt x="288" y="166"/>
                </a:cubicBezTo>
                <a:cubicBezTo>
                  <a:pt x="290" y="166"/>
                  <a:pt x="292" y="165"/>
                  <a:pt x="293" y="163"/>
                </a:cubicBezTo>
                <a:cubicBezTo>
                  <a:pt x="294" y="160"/>
                  <a:pt x="293" y="156"/>
                  <a:pt x="290" y="155"/>
                </a:cubicBezTo>
                <a:cubicBezTo>
                  <a:pt x="281" y="152"/>
                  <a:pt x="281" y="152"/>
                  <a:pt x="281" y="152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9" y="142"/>
                  <a:pt x="300" y="138"/>
                  <a:pt x="298" y="135"/>
                </a:cubicBezTo>
                <a:cubicBezTo>
                  <a:pt x="297" y="134"/>
                  <a:pt x="295" y="132"/>
                  <a:pt x="293" y="132"/>
                </a:cubicBezTo>
                <a:cubicBezTo>
                  <a:pt x="292" y="132"/>
                  <a:pt x="291" y="133"/>
                  <a:pt x="290" y="133"/>
                </a:cubicBezTo>
                <a:cubicBezTo>
                  <a:pt x="274" y="142"/>
                  <a:pt x="274" y="142"/>
                  <a:pt x="274" y="142"/>
                </a:cubicBezTo>
                <a:cubicBezTo>
                  <a:pt x="275" y="133"/>
                  <a:pt x="275" y="133"/>
                  <a:pt x="275" y="133"/>
                </a:cubicBezTo>
                <a:cubicBezTo>
                  <a:pt x="275" y="129"/>
                  <a:pt x="273" y="126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66" y="126"/>
                  <a:pt x="263" y="128"/>
                  <a:pt x="263" y="131"/>
                </a:cubicBezTo>
                <a:cubicBezTo>
                  <a:pt x="261" y="149"/>
                  <a:pt x="261" y="149"/>
                  <a:pt x="261" y="149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346" y="76"/>
                  <a:pt x="346" y="76"/>
                  <a:pt x="346" y="76"/>
                </a:cubicBezTo>
                <a:cubicBezTo>
                  <a:pt x="349" y="75"/>
                  <a:pt x="351" y="72"/>
                  <a:pt x="350" y="69"/>
                </a:cubicBezTo>
                <a:cubicBezTo>
                  <a:pt x="349" y="66"/>
                  <a:pt x="347" y="65"/>
                  <a:pt x="344" y="65"/>
                </a:cubicBezTo>
                <a:cubicBezTo>
                  <a:pt x="344" y="65"/>
                  <a:pt x="343" y="65"/>
                  <a:pt x="343" y="65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288" y="59"/>
                  <a:pt x="288" y="59"/>
                  <a:pt x="288" y="59"/>
                </a:cubicBezTo>
                <a:cubicBezTo>
                  <a:pt x="317" y="52"/>
                  <a:pt x="317" y="52"/>
                  <a:pt x="317" y="52"/>
                </a:cubicBezTo>
                <a:cubicBezTo>
                  <a:pt x="321" y="51"/>
                  <a:pt x="322" y="48"/>
                  <a:pt x="322" y="45"/>
                </a:cubicBezTo>
                <a:cubicBezTo>
                  <a:pt x="321" y="42"/>
                  <a:pt x="319" y="40"/>
                  <a:pt x="316" y="40"/>
                </a:cubicBezTo>
                <a:cubicBezTo>
                  <a:pt x="316" y="40"/>
                  <a:pt x="315" y="40"/>
                  <a:pt x="315" y="40"/>
                </a:cubicBezTo>
                <a:cubicBezTo>
                  <a:pt x="296" y="45"/>
                  <a:pt x="296" y="45"/>
                  <a:pt x="296" y="4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1" y="20"/>
                  <a:pt x="310" y="17"/>
                  <a:pt x="308" y="15"/>
                </a:cubicBezTo>
                <a:cubicBezTo>
                  <a:pt x="307" y="15"/>
                  <a:pt x="306" y="14"/>
                  <a:pt x="305" y="14"/>
                </a:cubicBezTo>
                <a:cubicBezTo>
                  <a:pt x="303" y="14"/>
                  <a:pt x="301" y="15"/>
                  <a:pt x="300" y="17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81" y="18"/>
                  <a:pt x="279" y="16"/>
                  <a:pt x="276" y="16"/>
                </a:cubicBezTo>
                <a:cubicBezTo>
                  <a:pt x="276" y="16"/>
                  <a:pt x="275" y="16"/>
                  <a:pt x="275" y="16"/>
                </a:cubicBezTo>
                <a:cubicBezTo>
                  <a:pt x="272" y="17"/>
                  <a:pt x="270" y="20"/>
                  <a:pt x="271" y="23"/>
                </a:cubicBezTo>
                <a:cubicBezTo>
                  <a:pt x="278" y="52"/>
                  <a:pt x="278" y="52"/>
                  <a:pt x="278" y="52"/>
                </a:cubicBezTo>
                <a:cubicBezTo>
                  <a:pt x="277" y="53"/>
                  <a:pt x="277" y="53"/>
                  <a:pt x="277" y="53"/>
                </a:cubicBezTo>
                <a:cubicBezTo>
                  <a:pt x="264" y="75"/>
                  <a:pt x="264" y="75"/>
                  <a:pt x="264" y="75"/>
                </a:cubicBezTo>
                <a:cubicBezTo>
                  <a:pt x="247" y="6"/>
                  <a:pt x="247" y="6"/>
                  <a:pt x="247" y="6"/>
                </a:cubicBezTo>
                <a:cubicBezTo>
                  <a:pt x="247" y="4"/>
                  <a:pt x="244" y="2"/>
                  <a:pt x="242" y="2"/>
                </a:cubicBezTo>
                <a:cubicBezTo>
                  <a:pt x="241" y="2"/>
                  <a:pt x="241" y="2"/>
                  <a:pt x="240" y="2"/>
                </a:cubicBezTo>
                <a:cubicBezTo>
                  <a:pt x="237" y="3"/>
                  <a:pt x="235" y="6"/>
                  <a:pt x="236" y="9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08" y="166"/>
                  <a:pt x="208" y="166"/>
                  <a:pt x="208" y="166"/>
                </a:cubicBezTo>
                <a:cubicBezTo>
                  <a:pt x="210" y="117"/>
                  <a:pt x="210" y="117"/>
                  <a:pt x="210" y="117"/>
                </a:cubicBezTo>
                <a:cubicBezTo>
                  <a:pt x="225" y="105"/>
                  <a:pt x="225" y="105"/>
                  <a:pt x="225" y="105"/>
                </a:cubicBezTo>
                <a:cubicBezTo>
                  <a:pt x="227" y="103"/>
                  <a:pt x="228" y="99"/>
                  <a:pt x="226" y="96"/>
                </a:cubicBezTo>
                <a:cubicBezTo>
                  <a:pt x="225" y="95"/>
                  <a:pt x="223" y="94"/>
                  <a:pt x="221" y="94"/>
                </a:cubicBezTo>
                <a:cubicBezTo>
                  <a:pt x="220" y="94"/>
                  <a:pt x="219" y="95"/>
                  <a:pt x="217" y="95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1" y="81"/>
                  <a:pt x="208" y="78"/>
                  <a:pt x="205" y="78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1" y="78"/>
                  <a:pt x="199" y="81"/>
                  <a:pt x="199" y="84"/>
                </a:cubicBezTo>
                <a:cubicBezTo>
                  <a:pt x="198" y="103"/>
                  <a:pt x="198" y="103"/>
                  <a:pt x="198" y="103"/>
                </a:cubicBezTo>
                <a:cubicBezTo>
                  <a:pt x="191" y="97"/>
                  <a:pt x="191" y="97"/>
                  <a:pt x="191" y="97"/>
                </a:cubicBezTo>
                <a:cubicBezTo>
                  <a:pt x="190" y="96"/>
                  <a:pt x="188" y="96"/>
                  <a:pt x="187" y="96"/>
                </a:cubicBezTo>
                <a:cubicBezTo>
                  <a:pt x="185" y="96"/>
                  <a:pt x="184" y="97"/>
                  <a:pt x="182" y="98"/>
                </a:cubicBezTo>
                <a:cubicBezTo>
                  <a:pt x="181" y="101"/>
                  <a:pt x="181" y="105"/>
                  <a:pt x="184" y="106"/>
                </a:cubicBezTo>
                <a:cubicBezTo>
                  <a:pt x="198" y="117"/>
                  <a:pt x="198" y="117"/>
                  <a:pt x="198" y="117"/>
                </a:cubicBezTo>
                <a:cubicBezTo>
                  <a:pt x="197" y="166"/>
                  <a:pt x="197" y="166"/>
                  <a:pt x="197" y="166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77" y="8"/>
                  <a:pt x="177" y="8"/>
                  <a:pt x="177" y="8"/>
                </a:cubicBezTo>
                <a:cubicBezTo>
                  <a:pt x="178" y="4"/>
                  <a:pt x="176" y="1"/>
                  <a:pt x="173" y="0"/>
                </a:cubicBezTo>
                <a:cubicBezTo>
                  <a:pt x="173" y="0"/>
                  <a:pt x="172" y="0"/>
                  <a:pt x="172" y="0"/>
                </a:cubicBezTo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" name="文本框 8"/>
          <p:cNvSpPr txBox="1">
            <a:spLocks noChangeArrowheads="1"/>
          </p:cNvSpPr>
          <p:nvPr/>
        </p:nvSpPr>
        <p:spPr bwMode="auto">
          <a:xfrm>
            <a:off x="7191169" y="2539517"/>
            <a:ext cx="399091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sz="6000" dirty="0" smtClean="0">
                <a:solidFill>
                  <a:schemeClr val="bg1"/>
                </a:solidFill>
                <a:latin typeface="Tw Cen MT" panose="020B0602020104020603" pitchFamily="34" charset="0"/>
                <a:ea typeface="方正兰亭粗黑简体" panose="02000000000000000000" pitchFamily="2" charset="-122"/>
              </a:rPr>
              <a:t>New life</a:t>
            </a:r>
          </a:p>
          <a:p>
            <a:pPr eaLnBrk="1" hangingPunct="1"/>
            <a:r>
              <a:rPr lang="en-US" sz="6000" dirty="0" smtClean="0">
                <a:solidFill>
                  <a:schemeClr val="bg1"/>
                </a:solidFill>
                <a:latin typeface="Tw Cen MT" panose="020B0602020104020603" pitchFamily="34" charset="0"/>
                <a:ea typeface="方正兰亭粗黑简体" panose="02000000000000000000" pitchFamily="2" charset="-122"/>
              </a:rPr>
              <a:t>In New York</a:t>
            </a:r>
            <a:endParaRPr lang="en-US" sz="6000" dirty="0">
              <a:solidFill>
                <a:schemeClr val="bg1"/>
              </a:solidFill>
              <a:latin typeface="Tw Cen MT" panose="020B0602020104020603" pitchFamily="34" charset="0"/>
              <a:ea typeface="方正兰亭粗黑简体" panose="02000000000000000000" pitchFamily="2" charset="-122"/>
            </a:endParaRPr>
          </a:p>
        </p:txBody>
      </p:sp>
      <p:sp>
        <p:nvSpPr>
          <p:cNvPr id="2053" name="文本框 22"/>
          <p:cNvSpPr txBox="1">
            <a:spLocks noChangeArrowheads="1"/>
          </p:cNvSpPr>
          <p:nvPr/>
        </p:nvSpPr>
        <p:spPr bwMode="auto">
          <a:xfrm>
            <a:off x="1158875" y="4464050"/>
            <a:ext cx="9345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This year, a dream and new challenge just begin…</a:t>
            </a:r>
            <a:endParaRPr lang="zh-CN" altLang="en-US" sz="36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054" name="半闭框 24"/>
          <p:cNvSpPr>
            <a:spLocks noChangeArrowheads="1"/>
          </p:cNvSpPr>
          <p:nvPr/>
        </p:nvSpPr>
        <p:spPr bwMode="auto">
          <a:xfrm>
            <a:off x="758825" y="1817688"/>
            <a:ext cx="1390650" cy="1390650"/>
          </a:xfrm>
          <a:custGeom>
            <a:avLst/>
            <a:gdLst>
              <a:gd name="T0" fmla="*/ 0 w 1390650"/>
              <a:gd name="T1" fmla="*/ 0 h 1390650"/>
              <a:gd name="T2" fmla="*/ 1390650 w 1390650"/>
              <a:gd name="T3" fmla="*/ 0 h 1390650"/>
              <a:gd name="T4" fmla="*/ 1333119 w 1390650"/>
              <a:gd name="T5" fmla="*/ 57531 h 1390650"/>
              <a:gd name="T6" fmla="*/ 50689 w 1390650"/>
              <a:gd name="T7" fmla="*/ 57531 h 1390650"/>
              <a:gd name="T8" fmla="*/ 50689 w 1390650"/>
              <a:gd name="T9" fmla="*/ 1339961 h 1390650"/>
              <a:gd name="T10" fmla="*/ 0 w 1390650"/>
              <a:gd name="T11" fmla="*/ 1390650 h 1390650"/>
              <a:gd name="T12" fmla="*/ 0 w 1390650"/>
              <a:gd name="T13" fmla="*/ 0 h 139065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90650"/>
              <a:gd name="T22" fmla="*/ 0 h 1390650"/>
              <a:gd name="T23" fmla="*/ 1390650 w 1390650"/>
              <a:gd name="T24" fmla="*/ 1390650 h 139065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90650" h="1390650">
                <a:moveTo>
                  <a:pt x="0" y="0"/>
                </a:moveTo>
                <a:lnTo>
                  <a:pt x="1390650" y="0"/>
                </a:lnTo>
                <a:lnTo>
                  <a:pt x="1333119" y="57531"/>
                </a:lnTo>
                <a:lnTo>
                  <a:pt x="50689" y="57531"/>
                </a:lnTo>
                <a:lnTo>
                  <a:pt x="50689" y="1339961"/>
                </a:lnTo>
                <a:lnTo>
                  <a:pt x="0" y="13906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c</a:t>
            </a:r>
            <a:endParaRPr lang="zh-CN" altLang="en-US"/>
          </a:p>
        </p:txBody>
      </p:sp>
      <p:sp>
        <p:nvSpPr>
          <p:cNvPr id="2055" name="半闭框 161"/>
          <p:cNvSpPr>
            <a:spLocks noChangeArrowheads="1"/>
          </p:cNvSpPr>
          <p:nvPr/>
        </p:nvSpPr>
        <p:spPr bwMode="auto">
          <a:xfrm rot="16200000" flipV="1">
            <a:off x="9720263" y="4092575"/>
            <a:ext cx="1390650" cy="1390650"/>
          </a:xfrm>
          <a:custGeom>
            <a:avLst/>
            <a:gdLst>
              <a:gd name="T0" fmla="*/ 0 w 1390650"/>
              <a:gd name="T1" fmla="*/ 0 h 1390650"/>
              <a:gd name="T2" fmla="*/ 1390650 w 1390650"/>
              <a:gd name="T3" fmla="*/ 0 h 1390650"/>
              <a:gd name="T4" fmla="*/ 1333119 w 1390650"/>
              <a:gd name="T5" fmla="*/ 57531 h 1390650"/>
              <a:gd name="T6" fmla="*/ 50689 w 1390650"/>
              <a:gd name="T7" fmla="*/ 57531 h 1390650"/>
              <a:gd name="T8" fmla="*/ 50689 w 1390650"/>
              <a:gd name="T9" fmla="*/ 1339961 h 1390650"/>
              <a:gd name="T10" fmla="*/ 0 w 1390650"/>
              <a:gd name="T11" fmla="*/ 1390650 h 1390650"/>
              <a:gd name="T12" fmla="*/ 0 w 1390650"/>
              <a:gd name="T13" fmla="*/ 0 h 139065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90650"/>
              <a:gd name="T22" fmla="*/ 0 h 1390650"/>
              <a:gd name="T23" fmla="*/ 1390650 w 1390650"/>
              <a:gd name="T24" fmla="*/ 1390650 h 139065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90650" h="1390650">
                <a:moveTo>
                  <a:pt x="0" y="0"/>
                </a:moveTo>
                <a:lnTo>
                  <a:pt x="1390650" y="0"/>
                </a:lnTo>
                <a:lnTo>
                  <a:pt x="1333119" y="57531"/>
                </a:lnTo>
                <a:lnTo>
                  <a:pt x="50689" y="57531"/>
                </a:lnTo>
                <a:lnTo>
                  <a:pt x="50689" y="1339961"/>
                </a:lnTo>
                <a:lnTo>
                  <a:pt x="0" y="13906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c</a:t>
            </a: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155587" y="1800315"/>
            <a:ext cx="6111240" cy="3338195"/>
            <a:chOff x="1155587" y="1800315"/>
            <a:chExt cx="6111240" cy="3338195"/>
          </a:xfrm>
        </p:grpSpPr>
        <p:sp>
          <p:nvSpPr>
            <p:cNvPr id="2" name="TextBox 1"/>
            <p:cNvSpPr txBox="1"/>
            <p:nvPr/>
          </p:nvSpPr>
          <p:spPr>
            <a:xfrm>
              <a:off x="1155587" y="1800315"/>
              <a:ext cx="6111240" cy="3338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9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endParaRPr lang="zh-CN" altLang="en-US" sz="19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19"/>
            <p:cNvSpPr/>
            <p:nvPr/>
          </p:nvSpPr>
          <p:spPr bwMode="auto">
            <a:xfrm rot="20685864">
              <a:off x="6107080" y="3361778"/>
              <a:ext cx="679990" cy="672307"/>
            </a:xfrm>
            <a:custGeom>
              <a:avLst/>
              <a:gdLst>
                <a:gd name="T0" fmla="*/ 181599 w 229"/>
                <a:gd name="T1" fmla="*/ 34419 h 226"/>
                <a:gd name="T2" fmla="*/ 211047 w 229"/>
                <a:gd name="T3" fmla="*/ 71297 h 226"/>
                <a:gd name="T4" fmla="*/ 125156 w 229"/>
                <a:gd name="T5" fmla="*/ 71297 h 226"/>
                <a:gd name="T6" fmla="*/ 208593 w 229"/>
                <a:gd name="T7" fmla="*/ 164721 h 226"/>
                <a:gd name="T8" fmla="*/ 174237 w 229"/>
                <a:gd name="T9" fmla="*/ 167179 h 226"/>
                <a:gd name="T10" fmla="*/ 169329 w 229"/>
                <a:gd name="T11" fmla="*/ 213891 h 226"/>
                <a:gd name="T12" fmla="*/ 130064 w 229"/>
                <a:gd name="T13" fmla="*/ 231101 h 226"/>
                <a:gd name="T14" fmla="*/ 105524 w 229"/>
                <a:gd name="T15" fmla="*/ 226184 h 226"/>
                <a:gd name="T16" fmla="*/ 36811 w 229"/>
                <a:gd name="T17" fmla="*/ 177013 h 226"/>
                <a:gd name="T18" fmla="*/ 2454 w 229"/>
                <a:gd name="T19" fmla="*/ 208974 h 226"/>
                <a:gd name="T20" fmla="*/ 24540 w 229"/>
                <a:gd name="T21" fmla="*/ 258144 h 226"/>
                <a:gd name="T22" fmla="*/ 17178 w 229"/>
                <a:gd name="T23" fmla="*/ 295022 h 226"/>
                <a:gd name="T24" fmla="*/ 250312 w 229"/>
                <a:gd name="T25" fmla="*/ 277813 h 226"/>
                <a:gd name="T26" fmla="*/ 149696 w 229"/>
                <a:gd name="T27" fmla="*/ 297481 h 226"/>
                <a:gd name="T28" fmla="*/ 142334 w 229"/>
                <a:gd name="T29" fmla="*/ 326983 h 226"/>
                <a:gd name="T30" fmla="*/ 179145 w 229"/>
                <a:gd name="T31" fmla="*/ 339275 h 226"/>
                <a:gd name="T32" fmla="*/ 39265 w 229"/>
                <a:gd name="T33" fmla="*/ 398280 h 226"/>
                <a:gd name="T34" fmla="*/ 122702 w 229"/>
                <a:gd name="T35" fmla="*/ 432699 h 226"/>
                <a:gd name="T36" fmla="*/ 107978 w 229"/>
                <a:gd name="T37" fmla="*/ 447450 h 226"/>
                <a:gd name="T38" fmla="*/ 120248 w 229"/>
                <a:gd name="T39" fmla="*/ 459743 h 226"/>
                <a:gd name="T40" fmla="*/ 134972 w 229"/>
                <a:gd name="T41" fmla="*/ 444992 h 226"/>
                <a:gd name="T42" fmla="*/ 171783 w 229"/>
                <a:gd name="T43" fmla="*/ 523664 h 226"/>
                <a:gd name="T44" fmla="*/ 225772 w 229"/>
                <a:gd name="T45" fmla="*/ 385987 h 226"/>
                <a:gd name="T46" fmla="*/ 238042 w 229"/>
                <a:gd name="T47" fmla="*/ 420407 h 226"/>
                <a:gd name="T48" fmla="*/ 269944 w 229"/>
                <a:gd name="T49" fmla="*/ 408114 h 226"/>
                <a:gd name="T50" fmla="*/ 282215 w 229"/>
                <a:gd name="T51" fmla="*/ 309773 h 226"/>
                <a:gd name="T52" fmla="*/ 277306 w 229"/>
                <a:gd name="T53" fmla="*/ 543332 h 226"/>
                <a:gd name="T54" fmla="*/ 316571 w 229"/>
                <a:gd name="T55" fmla="*/ 540874 h 226"/>
                <a:gd name="T56" fmla="*/ 360744 w 229"/>
                <a:gd name="T57" fmla="*/ 555625 h 226"/>
                <a:gd name="T58" fmla="*/ 385284 w 229"/>
                <a:gd name="T59" fmla="*/ 523664 h 226"/>
                <a:gd name="T60" fmla="*/ 341111 w 229"/>
                <a:gd name="T61" fmla="*/ 449909 h 226"/>
                <a:gd name="T62" fmla="*/ 333749 w 229"/>
                <a:gd name="T63" fmla="*/ 427782 h 226"/>
                <a:gd name="T64" fmla="*/ 355836 w 229"/>
                <a:gd name="T65" fmla="*/ 390904 h 226"/>
                <a:gd name="T66" fmla="*/ 395100 w 229"/>
                <a:gd name="T67" fmla="*/ 385987 h 226"/>
                <a:gd name="T68" fmla="*/ 385284 w 229"/>
                <a:gd name="T69" fmla="*/ 336817 h 226"/>
                <a:gd name="T70" fmla="*/ 495716 w 229"/>
                <a:gd name="T71" fmla="*/ 425324 h 226"/>
                <a:gd name="T72" fmla="*/ 490808 w 229"/>
                <a:gd name="T73" fmla="*/ 336817 h 226"/>
                <a:gd name="T74" fmla="*/ 530072 w 229"/>
                <a:gd name="T75" fmla="*/ 366319 h 226"/>
                <a:gd name="T76" fmla="*/ 554613 w 229"/>
                <a:gd name="T77" fmla="*/ 336817 h 226"/>
                <a:gd name="T78" fmla="*/ 534981 w 229"/>
                <a:gd name="T79" fmla="*/ 299939 h 226"/>
                <a:gd name="T80" fmla="*/ 549705 w 229"/>
                <a:gd name="T81" fmla="*/ 248310 h 226"/>
                <a:gd name="T82" fmla="*/ 380376 w 229"/>
                <a:gd name="T83" fmla="*/ 258144 h 226"/>
                <a:gd name="T84" fmla="*/ 402462 w 229"/>
                <a:gd name="T85" fmla="*/ 250769 h 226"/>
                <a:gd name="T86" fmla="*/ 395100 w 229"/>
                <a:gd name="T87" fmla="*/ 236018 h 226"/>
                <a:gd name="T88" fmla="*/ 375468 w 229"/>
                <a:gd name="T89" fmla="*/ 240935 h 226"/>
                <a:gd name="T90" fmla="*/ 515348 w 229"/>
                <a:gd name="T91" fmla="*/ 149970 h 226"/>
                <a:gd name="T92" fmla="*/ 483446 w 229"/>
                <a:gd name="T93" fmla="*/ 122926 h 226"/>
                <a:gd name="T94" fmla="*/ 480992 w 229"/>
                <a:gd name="T95" fmla="*/ 81131 h 226"/>
                <a:gd name="T96" fmla="*/ 441727 w 229"/>
                <a:gd name="T97" fmla="*/ 68838 h 226"/>
                <a:gd name="T98" fmla="*/ 427003 w 229"/>
                <a:gd name="T99" fmla="*/ 113092 h 226"/>
                <a:gd name="T100" fmla="*/ 382830 w 229"/>
                <a:gd name="T101" fmla="*/ 39336 h 226"/>
                <a:gd name="T102" fmla="*/ 341111 w 229"/>
                <a:gd name="T103" fmla="*/ 157345 h 226"/>
                <a:gd name="T104" fmla="*/ 319025 w 229"/>
                <a:gd name="T105" fmla="*/ 127843 h 226"/>
                <a:gd name="T106" fmla="*/ 287123 w 229"/>
                <a:gd name="T107" fmla="*/ 145053 h 226"/>
                <a:gd name="T108" fmla="*/ 245404 w 229"/>
                <a:gd name="T109" fmla="*/ 122926 h 226"/>
                <a:gd name="T110" fmla="*/ 238042 w 229"/>
                <a:gd name="T111" fmla="*/ 100799 h 226"/>
                <a:gd name="T112" fmla="*/ 240496 w 229"/>
                <a:gd name="T113" fmla="*/ 14751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19"/>
            <p:cNvSpPr/>
            <p:nvPr/>
          </p:nvSpPr>
          <p:spPr bwMode="auto">
            <a:xfrm rot="20685864">
              <a:off x="3129418" y="2983260"/>
              <a:ext cx="679990" cy="672307"/>
            </a:xfrm>
            <a:custGeom>
              <a:avLst/>
              <a:gdLst>
                <a:gd name="T0" fmla="*/ 181599 w 229"/>
                <a:gd name="T1" fmla="*/ 34419 h 226"/>
                <a:gd name="T2" fmla="*/ 211047 w 229"/>
                <a:gd name="T3" fmla="*/ 71297 h 226"/>
                <a:gd name="T4" fmla="*/ 125156 w 229"/>
                <a:gd name="T5" fmla="*/ 71297 h 226"/>
                <a:gd name="T6" fmla="*/ 208593 w 229"/>
                <a:gd name="T7" fmla="*/ 164721 h 226"/>
                <a:gd name="T8" fmla="*/ 174237 w 229"/>
                <a:gd name="T9" fmla="*/ 167179 h 226"/>
                <a:gd name="T10" fmla="*/ 169329 w 229"/>
                <a:gd name="T11" fmla="*/ 213891 h 226"/>
                <a:gd name="T12" fmla="*/ 130064 w 229"/>
                <a:gd name="T13" fmla="*/ 231101 h 226"/>
                <a:gd name="T14" fmla="*/ 105524 w 229"/>
                <a:gd name="T15" fmla="*/ 226184 h 226"/>
                <a:gd name="T16" fmla="*/ 36811 w 229"/>
                <a:gd name="T17" fmla="*/ 177013 h 226"/>
                <a:gd name="T18" fmla="*/ 2454 w 229"/>
                <a:gd name="T19" fmla="*/ 208974 h 226"/>
                <a:gd name="T20" fmla="*/ 24540 w 229"/>
                <a:gd name="T21" fmla="*/ 258144 h 226"/>
                <a:gd name="T22" fmla="*/ 17178 w 229"/>
                <a:gd name="T23" fmla="*/ 295022 h 226"/>
                <a:gd name="T24" fmla="*/ 250312 w 229"/>
                <a:gd name="T25" fmla="*/ 277813 h 226"/>
                <a:gd name="T26" fmla="*/ 149696 w 229"/>
                <a:gd name="T27" fmla="*/ 297481 h 226"/>
                <a:gd name="T28" fmla="*/ 142334 w 229"/>
                <a:gd name="T29" fmla="*/ 326983 h 226"/>
                <a:gd name="T30" fmla="*/ 179145 w 229"/>
                <a:gd name="T31" fmla="*/ 339275 h 226"/>
                <a:gd name="T32" fmla="*/ 39265 w 229"/>
                <a:gd name="T33" fmla="*/ 398280 h 226"/>
                <a:gd name="T34" fmla="*/ 122702 w 229"/>
                <a:gd name="T35" fmla="*/ 432699 h 226"/>
                <a:gd name="T36" fmla="*/ 107978 w 229"/>
                <a:gd name="T37" fmla="*/ 447450 h 226"/>
                <a:gd name="T38" fmla="*/ 120248 w 229"/>
                <a:gd name="T39" fmla="*/ 459743 h 226"/>
                <a:gd name="T40" fmla="*/ 134972 w 229"/>
                <a:gd name="T41" fmla="*/ 444992 h 226"/>
                <a:gd name="T42" fmla="*/ 171783 w 229"/>
                <a:gd name="T43" fmla="*/ 523664 h 226"/>
                <a:gd name="T44" fmla="*/ 225772 w 229"/>
                <a:gd name="T45" fmla="*/ 385987 h 226"/>
                <a:gd name="T46" fmla="*/ 238042 w 229"/>
                <a:gd name="T47" fmla="*/ 420407 h 226"/>
                <a:gd name="T48" fmla="*/ 269944 w 229"/>
                <a:gd name="T49" fmla="*/ 408114 h 226"/>
                <a:gd name="T50" fmla="*/ 282215 w 229"/>
                <a:gd name="T51" fmla="*/ 309773 h 226"/>
                <a:gd name="T52" fmla="*/ 277306 w 229"/>
                <a:gd name="T53" fmla="*/ 543332 h 226"/>
                <a:gd name="T54" fmla="*/ 316571 w 229"/>
                <a:gd name="T55" fmla="*/ 540874 h 226"/>
                <a:gd name="T56" fmla="*/ 360744 w 229"/>
                <a:gd name="T57" fmla="*/ 555625 h 226"/>
                <a:gd name="T58" fmla="*/ 385284 w 229"/>
                <a:gd name="T59" fmla="*/ 523664 h 226"/>
                <a:gd name="T60" fmla="*/ 341111 w 229"/>
                <a:gd name="T61" fmla="*/ 449909 h 226"/>
                <a:gd name="T62" fmla="*/ 333749 w 229"/>
                <a:gd name="T63" fmla="*/ 427782 h 226"/>
                <a:gd name="T64" fmla="*/ 355836 w 229"/>
                <a:gd name="T65" fmla="*/ 390904 h 226"/>
                <a:gd name="T66" fmla="*/ 395100 w 229"/>
                <a:gd name="T67" fmla="*/ 385987 h 226"/>
                <a:gd name="T68" fmla="*/ 385284 w 229"/>
                <a:gd name="T69" fmla="*/ 336817 h 226"/>
                <a:gd name="T70" fmla="*/ 495716 w 229"/>
                <a:gd name="T71" fmla="*/ 425324 h 226"/>
                <a:gd name="T72" fmla="*/ 490808 w 229"/>
                <a:gd name="T73" fmla="*/ 336817 h 226"/>
                <a:gd name="T74" fmla="*/ 530072 w 229"/>
                <a:gd name="T75" fmla="*/ 366319 h 226"/>
                <a:gd name="T76" fmla="*/ 554613 w 229"/>
                <a:gd name="T77" fmla="*/ 336817 h 226"/>
                <a:gd name="T78" fmla="*/ 534981 w 229"/>
                <a:gd name="T79" fmla="*/ 299939 h 226"/>
                <a:gd name="T80" fmla="*/ 549705 w 229"/>
                <a:gd name="T81" fmla="*/ 248310 h 226"/>
                <a:gd name="T82" fmla="*/ 380376 w 229"/>
                <a:gd name="T83" fmla="*/ 258144 h 226"/>
                <a:gd name="T84" fmla="*/ 402462 w 229"/>
                <a:gd name="T85" fmla="*/ 250769 h 226"/>
                <a:gd name="T86" fmla="*/ 395100 w 229"/>
                <a:gd name="T87" fmla="*/ 236018 h 226"/>
                <a:gd name="T88" fmla="*/ 375468 w 229"/>
                <a:gd name="T89" fmla="*/ 240935 h 226"/>
                <a:gd name="T90" fmla="*/ 515348 w 229"/>
                <a:gd name="T91" fmla="*/ 149970 h 226"/>
                <a:gd name="T92" fmla="*/ 483446 w 229"/>
                <a:gd name="T93" fmla="*/ 122926 h 226"/>
                <a:gd name="T94" fmla="*/ 480992 w 229"/>
                <a:gd name="T95" fmla="*/ 81131 h 226"/>
                <a:gd name="T96" fmla="*/ 441727 w 229"/>
                <a:gd name="T97" fmla="*/ 68838 h 226"/>
                <a:gd name="T98" fmla="*/ 427003 w 229"/>
                <a:gd name="T99" fmla="*/ 113092 h 226"/>
                <a:gd name="T100" fmla="*/ 382830 w 229"/>
                <a:gd name="T101" fmla="*/ 39336 h 226"/>
                <a:gd name="T102" fmla="*/ 341111 w 229"/>
                <a:gd name="T103" fmla="*/ 157345 h 226"/>
                <a:gd name="T104" fmla="*/ 319025 w 229"/>
                <a:gd name="T105" fmla="*/ 127843 h 226"/>
                <a:gd name="T106" fmla="*/ 287123 w 229"/>
                <a:gd name="T107" fmla="*/ 145053 h 226"/>
                <a:gd name="T108" fmla="*/ 245404 w 229"/>
                <a:gd name="T109" fmla="*/ 122926 h 226"/>
                <a:gd name="T110" fmla="*/ 238042 w 229"/>
                <a:gd name="T111" fmla="*/ 100799 h 226"/>
                <a:gd name="T112" fmla="*/ 240496 w 229"/>
                <a:gd name="T113" fmla="*/ 14751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5"/>
          <p:cNvSpPr txBox="1">
            <a:spLocks noChangeArrowheads="1"/>
          </p:cNvSpPr>
          <p:nvPr/>
        </p:nvSpPr>
        <p:spPr bwMode="auto">
          <a:xfrm>
            <a:off x="3368675" y="2947988"/>
            <a:ext cx="54181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What do you need</a:t>
            </a:r>
            <a:endParaRPr lang="zh-CN" altLang="en-US" sz="2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23" name="文本框 5"/>
          <p:cNvSpPr txBox="1">
            <a:spLocks noChangeArrowheads="1"/>
          </p:cNvSpPr>
          <p:nvPr/>
        </p:nvSpPr>
        <p:spPr bwMode="auto">
          <a:xfrm>
            <a:off x="3698875" y="3789363"/>
            <a:ext cx="5418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How to prepare</a:t>
            </a:r>
            <a:endParaRPr lang="zh-CN" altLang="en-US" sz="2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24" name="文本框 5"/>
          <p:cNvSpPr txBox="1">
            <a:spLocks noChangeArrowheads="1"/>
          </p:cNvSpPr>
          <p:nvPr/>
        </p:nvSpPr>
        <p:spPr bwMode="auto">
          <a:xfrm>
            <a:off x="4044950" y="4673600"/>
            <a:ext cx="5418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Life start</a:t>
            </a:r>
            <a:endParaRPr lang="zh-CN" altLang="en-US" sz="2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25" name="文本框 5"/>
          <p:cNvSpPr txBox="1">
            <a:spLocks noChangeArrowheads="1"/>
          </p:cNvSpPr>
          <p:nvPr/>
        </p:nvSpPr>
        <p:spPr bwMode="auto">
          <a:xfrm>
            <a:off x="4391025" y="5557838"/>
            <a:ext cx="5419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 choice for you</a:t>
            </a:r>
            <a:endParaRPr lang="zh-CN" altLang="en-US" sz="2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26" name="文本框 1"/>
          <p:cNvSpPr txBox="1">
            <a:spLocks noChangeArrowheads="1"/>
          </p:cNvSpPr>
          <p:nvPr/>
        </p:nvSpPr>
        <p:spPr bwMode="auto">
          <a:xfrm>
            <a:off x="2695575" y="1235075"/>
            <a:ext cx="339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7200" b="1">
                <a:solidFill>
                  <a:schemeClr val="bg1"/>
                </a:solidFill>
                <a:latin typeface="Avanti" panose="020B0500000000000000" pitchFamily="2" charset="0"/>
                <a:cs typeface="Aharoni" panose="02010803020104030203" pitchFamily="2" charset="-79"/>
              </a:rPr>
              <a:t>ontents</a:t>
            </a:r>
            <a:endParaRPr lang="zh-CN" altLang="en-US" sz="7200" b="1">
              <a:solidFill>
                <a:schemeClr val="bg1"/>
              </a:solidFill>
              <a:latin typeface="Avanti" panose="020B0500000000000000" pitchFamily="2" charset="0"/>
              <a:cs typeface="Aharoni" panose="02010803020104030203" pitchFamily="2" charset="-79"/>
            </a:endParaRPr>
          </a:p>
        </p:txBody>
      </p:sp>
      <p:sp>
        <p:nvSpPr>
          <p:cNvPr id="5127" name="任意多边形 8"/>
          <p:cNvSpPr/>
          <p:nvPr/>
        </p:nvSpPr>
        <p:spPr bwMode="auto">
          <a:xfrm>
            <a:off x="-2454275" y="-39688"/>
            <a:ext cx="6845300" cy="6897688"/>
          </a:xfrm>
          <a:custGeom>
            <a:avLst/>
            <a:gdLst>
              <a:gd name="T0" fmla="*/ 4474239 w 6845300"/>
              <a:gd name="T1" fmla="*/ 1271935 h 6897688"/>
              <a:gd name="T2" fmla="*/ 4205077 w 6845300"/>
              <a:gd name="T3" fmla="*/ 1342677 h 6897688"/>
              <a:gd name="T4" fmla="*/ 4010681 w 6845300"/>
              <a:gd name="T5" fmla="*/ 1535077 h 6897688"/>
              <a:gd name="T6" fmla="*/ 3939461 w 6845300"/>
              <a:gd name="T7" fmla="*/ 1801755 h 6897688"/>
              <a:gd name="T8" fmla="*/ 4010670 w 6845300"/>
              <a:gd name="T9" fmla="*/ 2070722 h 6897688"/>
              <a:gd name="T10" fmla="*/ 4205221 w 6845300"/>
              <a:gd name="T11" fmla="*/ 2264774 h 6897688"/>
              <a:gd name="T12" fmla="*/ 4475640 w 6845300"/>
              <a:gd name="T13" fmla="*/ 2335754 h 6897688"/>
              <a:gd name="T14" fmla="*/ 4839371 w 6845300"/>
              <a:gd name="T15" fmla="*/ 2195316 h 6897688"/>
              <a:gd name="T16" fmla="*/ 4895214 w 6845300"/>
              <a:gd name="T17" fmla="*/ 2136032 h 6897688"/>
              <a:gd name="T18" fmla="*/ 4953213 w 6845300"/>
              <a:gd name="T19" fmla="*/ 2029050 h 6897688"/>
              <a:gd name="T20" fmla="*/ 4820369 w 6845300"/>
              <a:gd name="T21" fmla="*/ 2029050 h 6897688"/>
              <a:gd name="T22" fmla="*/ 4741506 w 6845300"/>
              <a:gd name="T23" fmla="*/ 2116414 h 6897688"/>
              <a:gd name="T24" fmla="*/ 4680232 w 6845300"/>
              <a:gd name="T25" fmla="*/ 2165174 h 6897688"/>
              <a:gd name="T26" fmla="*/ 4479743 w 6845300"/>
              <a:gd name="T27" fmla="*/ 2211939 h 6897688"/>
              <a:gd name="T28" fmla="*/ 4275752 w 6845300"/>
              <a:gd name="T29" fmla="*/ 2156001 h 6897688"/>
              <a:gd name="T30" fmla="*/ 4127597 w 6845300"/>
              <a:gd name="T31" fmla="*/ 2026793 h 6897688"/>
              <a:gd name="T32" fmla="*/ 4068970 w 6845300"/>
              <a:gd name="T33" fmla="*/ 1801755 h 6897688"/>
              <a:gd name="T34" fmla="*/ 4124423 w 6845300"/>
              <a:gd name="T35" fmla="*/ 1600359 h 6897688"/>
              <a:gd name="T36" fmla="*/ 4274123 w 6845300"/>
              <a:gd name="T37" fmla="*/ 1451499 h 6897688"/>
              <a:gd name="T38" fmla="*/ 4475562 w 6845300"/>
              <a:gd name="T39" fmla="*/ 1395751 h 6897688"/>
              <a:gd name="T40" fmla="*/ 4611175 w 6845300"/>
              <a:gd name="T41" fmla="*/ 1418099 h 6897688"/>
              <a:gd name="T42" fmla="*/ 4734835 w 6845300"/>
              <a:gd name="T43" fmla="*/ 1484599 h 6897688"/>
              <a:gd name="T44" fmla="*/ 4816411 w 6845300"/>
              <a:gd name="T45" fmla="*/ 1572936 h 6897688"/>
              <a:gd name="T46" fmla="*/ 4950423 w 6845300"/>
              <a:gd name="T47" fmla="*/ 1572936 h 6897688"/>
              <a:gd name="T48" fmla="*/ 4901568 w 6845300"/>
              <a:gd name="T49" fmla="*/ 1475226 h 6897688"/>
              <a:gd name="T50" fmla="*/ 4767167 w 6845300"/>
              <a:gd name="T51" fmla="*/ 1355257 h 6897688"/>
              <a:gd name="T52" fmla="*/ 4474239 w 6845300"/>
              <a:gd name="T53" fmla="*/ 1271935 h 6897688"/>
              <a:gd name="T54" fmla="*/ 2374977 w 6845300"/>
              <a:gd name="T55" fmla="*/ 0 h 6897688"/>
              <a:gd name="T56" fmla="*/ 4470323 w 6845300"/>
              <a:gd name="T57" fmla="*/ 0 h 6897688"/>
              <a:gd name="T58" fmla="*/ 6845300 w 6845300"/>
              <a:gd name="T59" fmla="*/ 6897688 h 6897688"/>
              <a:gd name="T60" fmla="*/ 0 w 6845300"/>
              <a:gd name="T61" fmla="*/ 6897688 h 6897688"/>
              <a:gd name="T62" fmla="*/ 2374977 w 6845300"/>
              <a:gd name="T63" fmla="*/ 0 h 68976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845300" h="6897688">
                <a:moveTo>
                  <a:pt x="4474239" y="1271935"/>
                </a:moveTo>
                <a:cubicBezTo>
                  <a:pt x="4376915" y="1271935"/>
                  <a:pt x="4287194" y="1295516"/>
                  <a:pt x="4205077" y="1342677"/>
                </a:cubicBezTo>
                <a:cubicBezTo>
                  <a:pt x="4122959" y="1389838"/>
                  <a:pt x="4058161" y="1453971"/>
                  <a:pt x="4010681" y="1535077"/>
                </a:cubicBezTo>
                <a:cubicBezTo>
                  <a:pt x="3963201" y="1616183"/>
                  <a:pt x="3939461" y="1705075"/>
                  <a:pt x="3939461" y="1801755"/>
                </a:cubicBezTo>
                <a:cubicBezTo>
                  <a:pt x="3939461" y="1899019"/>
                  <a:pt x="3963197" y="1988675"/>
                  <a:pt x="4010670" y="2070722"/>
                </a:cubicBezTo>
                <a:cubicBezTo>
                  <a:pt x="4058142" y="2152770"/>
                  <a:pt x="4122993" y="2217453"/>
                  <a:pt x="4205221" y="2264774"/>
                </a:cubicBezTo>
                <a:cubicBezTo>
                  <a:pt x="4287450" y="2312094"/>
                  <a:pt x="4377590" y="2335754"/>
                  <a:pt x="4475640" y="2335754"/>
                </a:cubicBezTo>
                <a:cubicBezTo>
                  <a:pt x="4610174" y="2335754"/>
                  <a:pt x="4731418" y="2288942"/>
                  <a:pt x="4839371" y="2195316"/>
                </a:cubicBezTo>
                <a:cubicBezTo>
                  <a:pt x="4860770" y="2175585"/>
                  <a:pt x="4879385" y="2155823"/>
                  <a:pt x="4895214" y="2136032"/>
                </a:cubicBezTo>
                <a:cubicBezTo>
                  <a:pt x="4911043" y="2116241"/>
                  <a:pt x="4930376" y="2080581"/>
                  <a:pt x="4953213" y="2029050"/>
                </a:cubicBezTo>
                <a:lnTo>
                  <a:pt x="4820369" y="2029050"/>
                </a:lnTo>
                <a:cubicBezTo>
                  <a:pt x="4787666" y="2070322"/>
                  <a:pt x="4761378" y="2099443"/>
                  <a:pt x="4741506" y="2116414"/>
                </a:cubicBezTo>
                <a:cubicBezTo>
                  <a:pt x="4721633" y="2133384"/>
                  <a:pt x="4701209" y="2149638"/>
                  <a:pt x="4680232" y="2165174"/>
                </a:cubicBezTo>
                <a:cubicBezTo>
                  <a:pt x="4609459" y="2196350"/>
                  <a:pt x="4542629" y="2211939"/>
                  <a:pt x="4479743" y="2211939"/>
                </a:cubicBezTo>
                <a:cubicBezTo>
                  <a:pt x="4407094" y="2211939"/>
                  <a:pt x="4339097" y="2193293"/>
                  <a:pt x="4275752" y="2156001"/>
                </a:cubicBezTo>
                <a:cubicBezTo>
                  <a:pt x="4213021" y="2118799"/>
                  <a:pt x="4163636" y="2075729"/>
                  <a:pt x="4127597" y="2026793"/>
                </a:cubicBezTo>
                <a:cubicBezTo>
                  <a:pt x="4088512" y="1949564"/>
                  <a:pt x="4068970" y="1874551"/>
                  <a:pt x="4068970" y="1801755"/>
                </a:cubicBezTo>
                <a:cubicBezTo>
                  <a:pt x="4068970" y="1729566"/>
                  <a:pt x="4087454" y="1662434"/>
                  <a:pt x="4124423" y="1600359"/>
                </a:cubicBezTo>
                <a:cubicBezTo>
                  <a:pt x="4161392" y="1538285"/>
                  <a:pt x="4211292" y="1488665"/>
                  <a:pt x="4274123" y="1451499"/>
                </a:cubicBezTo>
                <a:cubicBezTo>
                  <a:pt x="4336953" y="1414334"/>
                  <a:pt x="4404100" y="1395751"/>
                  <a:pt x="4475562" y="1395751"/>
                </a:cubicBezTo>
                <a:cubicBezTo>
                  <a:pt x="4521237" y="1395751"/>
                  <a:pt x="4566441" y="1403200"/>
                  <a:pt x="4611175" y="1418099"/>
                </a:cubicBezTo>
                <a:cubicBezTo>
                  <a:pt x="4656094" y="1433369"/>
                  <a:pt x="4697314" y="1455535"/>
                  <a:pt x="4734835" y="1484599"/>
                </a:cubicBezTo>
                <a:cubicBezTo>
                  <a:pt x="4758413" y="1502278"/>
                  <a:pt x="4785606" y="1531723"/>
                  <a:pt x="4816411" y="1572936"/>
                </a:cubicBezTo>
                <a:lnTo>
                  <a:pt x="4950423" y="1572936"/>
                </a:lnTo>
                <a:cubicBezTo>
                  <a:pt x="4934931" y="1528766"/>
                  <a:pt x="4918646" y="1496196"/>
                  <a:pt x="4901568" y="1475226"/>
                </a:cubicBezTo>
                <a:cubicBezTo>
                  <a:pt x="4867271" y="1432413"/>
                  <a:pt x="4822471" y="1392423"/>
                  <a:pt x="4767167" y="1355257"/>
                </a:cubicBezTo>
                <a:cubicBezTo>
                  <a:pt x="4679502" y="1299709"/>
                  <a:pt x="4581859" y="1271935"/>
                  <a:pt x="4474239" y="1271935"/>
                </a:cubicBezTo>
                <a:close/>
                <a:moveTo>
                  <a:pt x="2374977" y="0"/>
                </a:moveTo>
                <a:lnTo>
                  <a:pt x="4470323" y="0"/>
                </a:lnTo>
                <a:lnTo>
                  <a:pt x="6845300" y="6897688"/>
                </a:lnTo>
                <a:lnTo>
                  <a:pt x="0" y="6897688"/>
                </a:lnTo>
                <a:lnTo>
                  <a:pt x="2374977" y="0"/>
                </a:lnTo>
                <a:close/>
              </a:path>
            </a:pathLst>
          </a:custGeom>
          <a:solidFill>
            <a:schemeClr val="bg1">
              <a:alpha val="6588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autoUpdateAnimBg="0"/>
      <p:bldP spid="5124" grpId="0" autoUpdateAnimBg="0"/>
      <p:bldP spid="5125" grpId="0" autoUpdateAnimBg="0"/>
      <p:bldP spid="5126" grpId="0" autoUpdateAnimBg="0"/>
      <p:bldP spid="51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32"/>
          <p:cNvGrpSpPr/>
          <p:nvPr/>
        </p:nvGrpSpPr>
        <p:grpSpPr bwMode="auto">
          <a:xfrm>
            <a:off x="896938" y="2535238"/>
            <a:ext cx="2654300" cy="2289175"/>
            <a:chOff x="0" y="0"/>
            <a:chExt cx="1897234" cy="1635546"/>
          </a:xfrm>
        </p:grpSpPr>
        <p:sp>
          <p:nvSpPr>
            <p:cNvPr id="4111" name="六边形 21"/>
            <p:cNvSpPr>
              <a:spLocks noChangeArrowheads="1"/>
            </p:cNvSpPr>
            <p:nvPr/>
          </p:nvSpPr>
          <p:spPr bwMode="auto">
            <a:xfrm rot="556867">
              <a:off x="341912" y="294751"/>
              <a:ext cx="1213410" cy="1046044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>
                <a:alpha val="41176"/>
              </a:schemeClr>
            </a:solidFill>
            <a:ln w="19050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12" name="组合 18"/>
            <p:cNvGrpSpPr/>
            <p:nvPr/>
          </p:nvGrpSpPr>
          <p:grpSpPr bwMode="auto">
            <a:xfrm rot="2198315">
              <a:off x="0" y="0"/>
              <a:ext cx="1897234" cy="1635546"/>
              <a:chOff x="0" y="0"/>
              <a:chExt cx="1897234" cy="1635546"/>
            </a:xfrm>
          </p:grpSpPr>
          <p:sp>
            <p:nvSpPr>
              <p:cNvPr id="4113" name="任意多边形 17"/>
              <p:cNvSpPr/>
              <p:nvPr/>
            </p:nvSpPr>
            <p:spPr bwMode="auto">
              <a:xfrm rot="-1626015">
                <a:off x="0" y="0"/>
                <a:ext cx="1897234" cy="1635546"/>
              </a:xfrm>
              <a:custGeom>
                <a:avLst/>
                <a:gdLst>
                  <a:gd name="T0" fmla="*/ 279222 w 1661770"/>
                  <a:gd name="T1" fmla="*/ 1376217 h 1432560"/>
                  <a:gd name="T2" fmla="*/ 730298 w 1661770"/>
                  <a:gd name="T3" fmla="*/ 1635546 h 1432560"/>
                  <a:gd name="T4" fmla="*/ 408887 w 1661770"/>
                  <a:gd name="T5" fmla="*/ 1635546 h 1432560"/>
                  <a:gd name="T6" fmla="*/ 279222 w 1661770"/>
                  <a:gd name="T7" fmla="*/ 1376217 h 1432560"/>
                  <a:gd name="T8" fmla="*/ 111714 w 1661770"/>
                  <a:gd name="T9" fmla="*/ 594346 h 1432560"/>
                  <a:gd name="T10" fmla="*/ 88423 w 1661770"/>
                  <a:gd name="T11" fmla="*/ 994619 h 1432560"/>
                  <a:gd name="T12" fmla="*/ 0 w 1661770"/>
                  <a:gd name="T13" fmla="*/ 817773 h 1432560"/>
                  <a:gd name="T14" fmla="*/ 111714 w 1661770"/>
                  <a:gd name="T15" fmla="*/ 594346 h 1432560"/>
                  <a:gd name="T16" fmla="*/ 1606210 w 1661770"/>
                  <a:gd name="T17" fmla="*/ 1399820 h 1432560"/>
                  <a:gd name="T18" fmla="*/ 1488347 w 1661770"/>
                  <a:gd name="T19" fmla="*/ 1635546 h 1432560"/>
                  <a:gd name="T20" fmla="*/ 1250604 w 1661770"/>
                  <a:gd name="T21" fmla="*/ 1635546 h 1432560"/>
                  <a:gd name="T22" fmla="*/ 1606210 w 1661770"/>
                  <a:gd name="T23" fmla="*/ 1399820 h 1432560"/>
                  <a:gd name="T24" fmla="*/ 646628 w 1661770"/>
                  <a:gd name="T25" fmla="*/ 0 h 1432560"/>
                  <a:gd name="T26" fmla="*/ 291024 w 1661770"/>
                  <a:gd name="T27" fmla="*/ 235726 h 1432560"/>
                  <a:gd name="T28" fmla="*/ 408887 w 1661770"/>
                  <a:gd name="T29" fmla="*/ 0 h 1432560"/>
                  <a:gd name="T30" fmla="*/ 646628 w 1661770"/>
                  <a:gd name="T31" fmla="*/ 0 h 1432560"/>
                  <a:gd name="T32" fmla="*/ 1808811 w 1661770"/>
                  <a:gd name="T33" fmla="*/ 640927 h 1432560"/>
                  <a:gd name="T34" fmla="*/ 1897234 w 1661770"/>
                  <a:gd name="T35" fmla="*/ 817773 h 1432560"/>
                  <a:gd name="T36" fmla="*/ 1785520 w 1661770"/>
                  <a:gd name="T37" fmla="*/ 1041200 h 1432560"/>
                  <a:gd name="T38" fmla="*/ 1808811 w 1661770"/>
                  <a:gd name="T39" fmla="*/ 640927 h 1432560"/>
                  <a:gd name="T40" fmla="*/ 1488347 w 1661770"/>
                  <a:gd name="T41" fmla="*/ 0 h 1432560"/>
                  <a:gd name="T42" fmla="*/ 1618012 w 1661770"/>
                  <a:gd name="T43" fmla="*/ 259329 h 1432560"/>
                  <a:gd name="T44" fmla="*/ 1166938 w 1661770"/>
                  <a:gd name="T45" fmla="*/ 0 h 1432560"/>
                  <a:gd name="T46" fmla="*/ 1488347 w 1661770"/>
                  <a:gd name="T47" fmla="*/ 0 h 14325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661770" h="1432560">
                    <a:moveTo>
                      <a:pt x="244568" y="1205416"/>
                    </a:moveTo>
                    <a:lnTo>
                      <a:pt x="639661" y="1432560"/>
                    </a:lnTo>
                    <a:lnTo>
                      <a:pt x="358140" y="1432560"/>
                    </a:lnTo>
                    <a:lnTo>
                      <a:pt x="244568" y="1205416"/>
                    </a:lnTo>
                    <a:close/>
                    <a:moveTo>
                      <a:pt x="97849" y="520582"/>
                    </a:moveTo>
                    <a:lnTo>
                      <a:pt x="77449" y="871178"/>
                    </a:lnTo>
                    <a:lnTo>
                      <a:pt x="0" y="716280"/>
                    </a:lnTo>
                    <a:lnTo>
                      <a:pt x="97849" y="520582"/>
                    </a:lnTo>
                    <a:close/>
                    <a:moveTo>
                      <a:pt x="1406865" y="1226090"/>
                    </a:moveTo>
                    <a:lnTo>
                      <a:pt x="1303630" y="1432560"/>
                    </a:lnTo>
                    <a:lnTo>
                      <a:pt x="1095393" y="1432560"/>
                    </a:lnTo>
                    <a:lnTo>
                      <a:pt x="1406865" y="1226090"/>
                    </a:lnTo>
                    <a:close/>
                    <a:moveTo>
                      <a:pt x="566376" y="0"/>
                    </a:moveTo>
                    <a:lnTo>
                      <a:pt x="254905" y="206470"/>
                    </a:lnTo>
                    <a:lnTo>
                      <a:pt x="358140" y="0"/>
                    </a:lnTo>
                    <a:lnTo>
                      <a:pt x="566376" y="0"/>
                    </a:lnTo>
                    <a:close/>
                    <a:moveTo>
                      <a:pt x="1584321" y="561382"/>
                    </a:moveTo>
                    <a:lnTo>
                      <a:pt x="1661770" y="716280"/>
                    </a:lnTo>
                    <a:lnTo>
                      <a:pt x="1563921" y="911978"/>
                    </a:lnTo>
                    <a:lnTo>
                      <a:pt x="1584321" y="561382"/>
                    </a:lnTo>
                    <a:close/>
                    <a:moveTo>
                      <a:pt x="1303630" y="0"/>
                    </a:moveTo>
                    <a:lnTo>
                      <a:pt x="1417202" y="227144"/>
                    </a:lnTo>
                    <a:lnTo>
                      <a:pt x="1022110" y="0"/>
                    </a:lnTo>
                    <a:lnTo>
                      <a:pt x="130363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14" name="六边形 15"/>
              <p:cNvSpPr>
                <a:spLocks noChangeArrowheads="1"/>
              </p:cNvSpPr>
              <p:nvPr/>
            </p:nvSpPr>
            <p:spPr bwMode="auto">
              <a:xfrm rot="160600">
                <a:off x="134173" y="115667"/>
                <a:ext cx="1628888" cy="1404214"/>
              </a:xfrm>
              <a:prstGeom prst="hexagon">
                <a:avLst>
                  <a:gd name="adj" fmla="val 24999"/>
                  <a:gd name="vf" fmla="val 115470"/>
                </a:avLst>
              </a:prstGeom>
              <a:noFill/>
              <a:ln w="19050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099" name="文本框 19"/>
          <p:cNvSpPr txBox="1">
            <a:spLocks noChangeArrowheads="1"/>
          </p:cNvSpPr>
          <p:nvPr/>
        </p:nvSpPr>
        <p:spPr bwMode="auto">
          <a:xfrm>
            <a:off x="1979613" y="2749550"/>
            <a:ext cx="488950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500" b="1">
                <a:solidFill>
                  <a:schemeClr val="bg1"/>
                </a:solidFill>
                <a:latin typeface="Bireun" panose="02000500000000000000" pitchFamily="2" charset="0"/>
              </a:rPr>
              <a:t>1</a:t>
            </a:r>
            <a:endParaRPr lang="zh-CN" altLang="en-US" sz="11500" b="1">
              <a:solidFill>
                <a:schemeClr val="bg1"/>
              </a:solidFill>
              <a:latin typeface="Bireun" panose="02000500000000000000" pitchFamily="2" charset="0"/>
            </a:endParaRPr>
          </a:p>
        </p:txBody>
      </p:sp>
      <p:sp>
        <p:nvSpPr>
          <p:cNvPr id="4100" name="文本框 20"/>
          <p:cNvSpPr txBox="1">
            <a:spLocks noChangeArrowheads="1"/>
          </p:cNvSpPr>
          <p:nvPr/>
        </p:nvSpPr>
        <p:spPr bwMode="auto">
          <a:xfrm>
            <a:off x="4004216" y="3300280"/>
            <a:ext cx="702217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What do you need</a:t>
            </a:r>
            <a:endParaRPr lang="zh-CN" altLang="en-US" sz="6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02" name="Freeform 123"/>
          <p:cNvSpPr/>
          <p:nvPr/>
        </p:nvSpPr>
        <p:spPr bwMode="auto">
          <a:xfrm rot="-152018">
            <a:off x="10371138" y="3095625"/>
            <a:ext cx="3641725" cy="3381375"/>
          </a:xfrm>
          <a:custGeom>
            <a:avLst/>
            <a:gdLst>
              <a:gd name="T0" fmla="*/ 1198885 w 404"/>
              <a:gd name="T1" fmla="*/ 432816 h 375"/>
              <a:gd name="T2" fmla="*/ 1126771 w 404"/>
              <a:gd name="T3" fmla="*/ 306578 h 375"/>
              <a:gd name="T4" fmla="*/ 1036630 w 404"/>
              <a:gd name="T5" fmla="*/ 360680 h 375"/>
              <a:gd name="T6" fmla="*/ 1099729 w 404"/>
              <a:gd name="T7" fmla="*/ 486918 h 375"/>
              <a:gd name="T8" fmla="*/ 540850 w 404"/>
              <a:gd name="T9" fmla="*/ 559054 h 375"/>
              <a:gd name="T10" fmla="*/ 1270998 w 404"/>
              <a:gd name="T11" fmla="*/ 1136142 h 375"/>
              <a:gd name="T12" fmla="*/ 1054658 w 404"/>
              <a:gd name="T13" fmla="*/ 1163193 h 375"/>
              <a:gd name="T14" fmla="*/ 1063672 w 404"/>
              <a:gd name="T15" fmla="*/ 1370584 h 375"/>
              <a:gd name="T16" fmla="*/ 1622551 w 404"/>
              <a:gd name="T17" fmla="*/ 1632077 h 375"/>
              <a:gd name="T18" fmla="*/ 225354 w 404"/>
              <a:gd name="T19" fmla="*/ 1145159 h 375"/>
              <a:gd name="T20" fmla="*/ 198312 w 404"/>
              <a:gd name="T21" fmla="*/ 1388618 h 375"/>
              <a:gd name="T22" fmla="*/ 45071 w 404"/>
              <a:gd name="T23" fmla="*/ 1596009 h 375"/>
              <a:gd name="T24" fmla="*/ 153241 w 404"/>
              <a:gd name="T25" fmla="*/ 1893570 h 375"/>
              <a:gd name="T26" fmla="*/ 667049 w 404"/>
              <a:gd name="T27" fmla="*/ 1713230 h 375"/>
              <a:gd name="T28" fmla="*/ 811275 w 404"/>
              <a:gd name="T29" fmla="*/ 1722247 h 375"/>
              <a:gd name="T30" fmla="*/ 1000573 w 404"/>
              <a:gd name="T31" fmla="*/ 1920621 h 375"/>
              <a:gd name="T32" fmla="*/ 1000573 w 404"/>
              <a:gd name="T33" fmla="*/ 2191131 h 375"/>
              <a:gd name="T34" fmla="*/ 1216913 w 404"/>
              <a:gd name="T35" fmla="*/ 2245233 h 375"/>
              <a:gd name="T36" fmla="*/ 522822 w 404"/>
              <a:gd name="T37" fmla="*/ 2696083 h 375"/>
              <a:gd name="T38" fmla="*/ 1054658 w 404"/>
              <a:gd name="T39" fmla="*/ 2849372 h 375"/>
              <a:gd name="T40" fmla="*/ 802261 w 404"/>
              <a:gd name="T41" fmla="*/ 3020695 h 375"/>
              <a:gd name="T42" fmla="*/ 937474 w 404"/>
              <a:gd name="T43" fmla="*/ 3228086 h 375"/>
              <a:gd name="T44" fmla="*/ 1198885 w 404"/>
              <a:gd name="T45" fmla="*/ 3173984 h 375"/>
              <a:gd name="T46" fmla="*/ 1460296 w 404"/>
              <a:gd name="T47" fmla="*/ 3372358 h 375"/>
              <a:gd name="T48" fmla="*/ 1748749 w 404"/>
              <a:gd name="T49" fmla="*/ 2335403 h 375"/>
              <a:gd name="T50" fmla="*/ 1748749 w 404"/>
              <a:gd name="T51" fmla="*/ 2470658 h 375"/>
              <a:gd name="T52" fmla="*/ 1856919 w 404"/>
              <a:gd name="T53" fmla="*/ 2461641 h 375"/>
              <a:gd name="T54" fmla="*/ 1856919 w 404"/>
              <a:gd name="T55" fmla="*/ 2335403 h 375"/>
              <a:gd name="T56" fmla="*/ 2091288 w 404"/>
              <a:gd name="T57" fmla="*/ 3381375 h 375"/>
              <a:gd name="T58" fmla="*/ 2361713 w 404"/>
              <a:gd name="T59" fmla="*/ 3210052 h 375"/>
              <a:gd name="T60" fmla="*/ 2623124 w 404"/>
              <a:gd name="T61" fmla="*/ 3273171 h 375"/>
              <a:gd name="T62" fmla="*/ 2767350 w 404"/>
              <a:gd name="T63" fmla="*/ 3074797 h 375"/>
              <a:gd name="T64" fmla="*/ 2523968 w 404"/>
              <a:gd name="T65" fmla="*/ 2885440 h 375"/>
              <a:gd name="T66" fmla="*/ 3064818 w 404"/>
              <a:gd name="T67" fmla="*/ 2768219 h 375"/>
              <a:gd name="T68" fmla="*/ 2415798 w 404"/>
              <a:gd name="T69" fmla="*/ 2290318 h 375"/>
              <a:gd name="T70" fmla="*/ 2614110 w 404"/>
              <a:gd name="T71" fmla="*/ 2236216 h 375"/>
              <a:gd name="T72" fmla="*/ 2605095 w 404"/>
              <a:gd name="T73" fmla="*/ 1938655 h 375"/>
              <a:gd name="T74" fmla="*/ 2821435 w 404"/>
              <a:gd name="T75" fmla="*/ 1767332 h 375"/>
              <a:gd name="T76" fmla="*/ 2974676 w 404"/>
              <a:gd name="T77" fmla="*/ 1776349 h 375"/>
              <a:gd name="T78" fmla="*/ 3479470 w 404"/>
              <a:gd name="T79" fmla="*/ 1983740 h 375"/>
              <a:gd name="T80" fmla="*/ 3641725 w 404"/>
              <a:gd name="T81" fmla="*/ 1740281 h 375"/>
              <a:gd name="T82" fmla="*/ 3452427 w 404"/>
              <a:gd name="T83" fmla="*/ 1469771 h 375"/>
              <a:gd name="T84" fmla="*/ 3443413 w 404"/>
              <a:gd name="T85" fmla="*/ 1226312 h 375"/>
              <a:gd name="T86" fmla="*/ 2019174 w 404"/>
              <a:gd name="T87" fmla="*/ 1641094 h 375"/>
              <a:gd name="T88" fmla="*/ 2614110 w 404"/>
              <a:gd name="T89" fmla="*/ 1397635 h 375"/>
              <a:gd name="T90" fmla="*/ 2614110 w 404"/>
              <a:gd name="T91" fmla="*/ 1199261 h 375"/>
              <a:gd name="T92" fmla="*/ 2370727 w 404"/>
              <a:gd name="T93" fmla="*/ 1181227 h 375"/>
              <a:gd name="T94" fmla="*/ 3154960 w 404"/>
              <a:gd name="T95" fmla="*/ 622173 h 375"/>
              <a:gd name="T96" fmla="*/ 2596081 w 404"/>
              <a:gd name="T97" fmla="*/ 532003 h 375"/>
              <a:gd name="T98" fmla="*/ 2668195 w 404"/>
              <a:gd name="T99" fmla="*/ 405765 h 375"/>
              <a:gd name="T100" fmla="*/ 2578053 w 404"/>
              <a:gd name="T101" fmla="*/ 351663 h 375"/>
              <a:gd name="T102" fmla="*/ 2505939 w 404"/>
              <a:gd name="T103" fmla="*/ 468884 h 375"/>
              <a:gd name="T104" fmla="*/ 2163401 w 404"/>
              <a:gd name="T105" fmla="*/ 18034 h 375"/>
              <a:gd name="T106" fmla="*/ 2028188 w 404"/>
              <a:gd name="T107" fmla="*/ 946785 h 375"/>
              <a:gd name="T108" fmla="*/ 1892976 w 404"/>
              <a:gd name="T109" fmla="*/ 757428 h 375"/>
              <a:gd name="T110" fmla="*/ 1721707 w 404"/>
              <a:gd name="T111" fmla="*/ 874649 h 375"/>
              <a:gd name="T112" fmla="*/ 1775792 w 404"/>
              <a:gd name="T113" fmla="*/ 1496822 h 3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04" h="375">
                <a:moveTo>
                  <a:pt x="172" y="0"/>
                </a:moveTo>
                <a:cubicBezTo>
                  <a:pt x="169" y="0"/>
                  <a:pt x="167" y="2"/>
                  <a:pt x="166" y="4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49"/>
                  <a:pt x="134" y="49"/>
                  <a:pt x="133" y="48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3" y="17"/>
                  <a:pt x="141" y="13"/>
                  <a:pt x="138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4" y="12"/>
                  <a:pt x="131" y="14"/>
                  <a:pt x="131" y="16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2" y="10"/>
                  <a:pt x="110" y="9"/>
                  <a:pt x="108" y="9"/>
                </a:cubicBezTo>
                <a:cubicBezTo>
                  <a:pt x="107" y="9"/>
                  <a:pt x="106" y="9"/>
                  <a:pt x="105" y="10"/>
                </a:cubicBezTo>
                <a:cubicBezTo>
                  <a:pt x="103" y="11"/>
                  <a:pt x="101" y="15"/>
                  <a:pt x="103" y="18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6" y="34"/>
                  <a:pt x="95" y="34"/>
                </a:cubicBezTo>
                <a:cubicBezTo>
                  <a:pt x="93" y="34"/>
                  <a:pt x="90" y="36"/>
                  <a:pt x="90" y="39"/>
                </a:cubicBezTo>
                <a:cubicBezTo>
                  <a:pt x="89" y="42"/>
                  <a:pt x="91" y="45"/>
                  <a:pt x="94" y="46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6" y="78"/>
                  <a:pt x="136" y="78"/>
                  <a:pt x="136" y="78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6" y="57"/>
                  <a:pt x="66" y="57"/>
                </a:cubicBezTo>
                <a:cubicBezTo>
                  <a:pt x="63" y="57"/>
                  <a:pt x="61" y="59"/>
                  <a:pt x="60" y="62"/>
                </a:cubicBezTo>
                <a:cubicBezTo>
                  <a:pt x="59" y="65"/>
                  <a:pt x="61" y="68"/>
                  <a:pt x="64" y="69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1" y="126"/>
                  <a:pt x="141" y="126"/>
                  <a:pt x="141" y="126"/>
                </a:cubicBezTo>
                <a:cubicBezTo>
                  <a:pt x="141" y="123"/>
                  <a:pt x="138" y="121"/>
                  <a:pt x="136" y="121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1" y="122"/>
                  <a:pt x="129" y="125"/>
                  <a:pt x="130" y="128"/>
                </a:cubicBezTo>
                <a:cubicBezTo>
                  <a:pt x="131" y="138"/>
                  <a:pt x="131" y="138"/>
                  <a:pt x="131" y="138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28"/>
                  <a:pt x="115" y="128"/>
                  <a:pt x="114" y="128"/>
                </a:cubicBezTo>
                <a:cubicBezTo>
                  <a:pt x="112" y="128"/>
                  <a:pt x="110" y="129"/>
                  <a:pt x="109" y="131"/>
                </a:cubicBezTo>
                <a:cubicBezTo>
                  <a:pt x="107" y="133"/>
                  <a:pt x="108" y="137"/>
                  <a:pt x="111" y="139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2"/>
                  <a:pt x="118" y="152"/>
                  <a:pt x="118" y="152"/>
                </a:cubicBezTo>
                <a:cubicBezTo>
                  <a:pt x="115" y="154"/>
                  <a:pt x="113" y="157"/>
                  <a:pt x="115" y="160"/>
                </a:cubicBezTo>
                <a:cubicBezTo>
                  <a:pt x="116" y="162"/>
                  <a:pt x="118" y="163"/>
                  <a:pt x="120" y="163"/>
                </a:cubicBezTo>
                <a:cubicBezTo>
                  <a:pt x="121" y="163"/>
                  <a:pt x="122" y="163"/>
                  <a:pt x="122" y="163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2" y="118"/>
                  <a:pt x="31" y="117"/>
                  <a:pt x="29" y="117"/>
                </a:cubicBezTo>
                <a:cubicBezTo>
                  <a:pt x="28" y="117"/>
                  <a:pt x="26" y="118"/>
                  <a:pt x="25" y="119"/>
                </a:cubicBezTo>
                <a:cubicBezTo>
                  <a:pt x="23" y="121"/>
                  <a:pt x="23" y="125"/>
                  <a:pt x="25" y="127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78"/>
                  <a:pt x="47" y="177"/>
                  <a:pt x="47" y="177"/>
                </a:cubicBezTo>
                <a:cubicBezTo>
                  <a:pt x="26" y="156"/>
                  <a:pt x="26" y="156"/>
                  <a:pt x="26" y="156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21" y="154"/>
                  <a:pt x="19" y="154"/>
                  <a:pt x="18" y="155"/>
                </a:cubicBezTo>
                <a:cubicBezTo>
                  <a:pt x="16" y="158"/>
                  <a:pt x="16" y="161"/>
                  <a:pt x="18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6" y="177"/>
                  <a:pt x="6" y="177"/>
                  <a:pt x="6" y="177"/>
                </a:cubicBezTo>
                <a:cubicBezTo>
                  <a:pt x="6" y="177"/>
                  <a:pt x="5" y="177"/>
                  <a:pt x="5" y="177"/>
                </a:cubicBezTo>
                <a:cubicBezTo>
                  <a:pt x="2" y="177"/>
                  <a:pt x="0" y="179"/>
                  <a:pt x="0" y="182"/>
                </a:cubicBezTo>
                <a:cubicBezTo>
                  <a:pt x="0" y="186"/>
                  <a:pt x="2" y="188"/>
                  <a:pt x="5" y="188"/>
                </a:cubicBezTo>
                <a:cubicBezTo>
                  <a:pt x="31" y="189"/>
                  <a:pt x="31" y="189"/>
                  <a:pt x="31" y="189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8"/>
                  <a:pt x="17" y="210"/>
                </a:cubicBezTo>
                <a:cubicBezTo>
                  <a:pt x="18" y="212"/>
                  <a:pt x="19" y="212"/>
                  <a:pt x="21" y="212"/>
                </a:cubicBezTo>
                <a:cubicBezTo>
                  <a:pt x="22" y="212"/>
                  <a:pt x="24" y="212"/>
                  <a:pt x="25" y="21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8" y="190"/>
                  <a:pt x="48" y="190"/>
                </a:cubicBezTo>
                <a:cubicBezTo>
                  <a:pt x="74" y="190"/>
                  <a:pt x="74" y="190"/>
                  <a:pt x="74" y="190"/>
                </a:cubicBezTo>
                <a:cubicBezTo>
                  <a:pt x="22" y="239"/>
                  <a:pt x="22" y="239"/>
                  <a:pt x="22" y="239"/>
                </a:cubicBezTo>
                <a:cubicBezTo>
                  <a:pt x="20" y="241"/>
                  <a:pt x="20" y="245"/>
                  <a:pt x="22" y="247"/>
                </a:cubicBezTo>
                <a:cubicBezTo>
                  <a:pt x="23" y="248"/>
                  <a:pt x="25" y="249"/>
                  <a:pt x="26" y="249"/>
                </a:cubicBezTo>
                <a:cubicBezTo>
                  <a:pt x="28" y="249"/>
                  <a:pt x="29" y="249"/>
                  <a:pt x="30" y="247"/>
                </a:cubicBezTo>
                <a:cubicBezTo>
                  <a:pt x="90" y="191"/>
                  <a:pt x="90" y="191"/>
                  <a:pt x="90" y="191"/>
                </a:cubicBezTo>
                <a:cubicBezTo>
                  <a:pt x="180" y="193"/>
                  <a:pt x="180" y="193"/>
                  <a:pt x="180" y="193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09"/>
                  <a:pt x="117" y="209"/>
                  <a:pt x="116" y="209"/>
                </a:cubicBezTo>
                <a:cubicBezTo>
                  <a:pt x="114" y="209"/>
                  <a:pt x="112" y="210"/>
                  <a:pt x="111" y="213"/>
                </a:cubicBezTo>
                <a:cubicBezTo>
                  <a:pt x="110" y="216"/>
                  <a:pt x="111" y="219"/>
                  <a:pt x="114" y="220"/>
                </a:cubicBezTo>
                <a:cubicBezTo>
                  <a:pt x="123" y="224"/>
                  <a:pt x="123" y="224"/>
                  <a:pt x="123" y="224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105" y="234"/>
                  <a:pt x="104" y="237"/>
                  <a:pt x="106" y="240"/>
                </a:cubicBezTo>
                <a:cubicBezTo>
                  <a:pt x="107" y="242"/>
                  <a:pt x="109" y="243"/>
                  <a:pt x="111" y="243"/>
                </a:cubicBezTo>
                <a:cubicBezTo>
                  <a:pt x="112" y="243"/>
                  <a:pt x="113" y="243"/>
                  <a:pt x="114" y="242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29" y="246"/>
                  <a:pt x="131" y="249"/>
                  <a:pt x="134" y="249"/>
                </a:cubicBezTo>
                <a:cubicBezTo>
                  <a:pt x="134" y="249"/>
                  <a:pt x="135" y="249"/>
                  <a:pt x="135" y="249"/>
                </a:cubicBezTo>
                <a:cubicBezTo>
                  <a:pt x="138" y="249"/>
                  <a:pt x="140" y="247"/>
                  <a:pt x="141" y="244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39" y="280"/>
                  <a:pt x="139" y="280"/>
                  <a:pt x="139" y="280"/>
                </a:cubicBezTo>
                <a:cubicBezTo>
                  <a:pt x="58" y="299"/>
                  <a:pt x="58" y="299"/>
                  <a:pt x="58" y="299"/>
                </a:cubicBezTo>
                <a:cubicBezTo>
                  <a:pt x="55" y="300"/>
                  <a:pt x="53" y="303"/>
                  <a:pt x="54" y="306"/>
                </a:cubicBezTo>
                <a:cubicBezTo>
                  <a:pt x="55" y="309"/>
                  <a:pt x="57" y="311"/>
                  <a:pt x="60" y="311"/>
                </a:cubicBezTo>
                <a:cubicBezTo>
                  <a:pt x="60" y="311"/>
                  <a:pt x="60" y="311"/>
                  <a:pt x="61" y="311"/>
                </a:cubicBezTo>
                <a:cubicBezTo>
                  <a:pt x="130" y="294"/>
                  <a:pt x="130" y="294"/>
                  <a:pt x="130" y="294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16" y="316"/>
                  <a:pt x="116" y="316"/>
                  <a:pt x="116" y="317"/>
                </a:cubicBezTo>
                <a:cubicBezTo>
                  <a:pt x="86" y="324"/>
                  <a:pt x="86" y="324"/>
                  <a:pt x="86" y="324"/>
                </a:cubicBezTo>
                <a:cubicBezTo>
                  <a:pt x="83" y="324"/>
                  <a:pt x="81" y="328"/>
                  <a:pt x="82" y="331"/>
                </a:cubicBezTo>
                <a:cubicBezTo>
                  <a:pt x="83" y="333"/>
                  <a:pt x="85" y="335"/>
                  <a:pt x="88" y="335"/>
                </a:cubicBezTo>
                <a:cubicBezTo>
                  <a:pt x="88" y="335"/>
                  <a:pt x="89" y="335"/>
                  <a:pt x="89" y="335"/>
                </a:cubicBezTo>
                <a:cubicBezTo>
                  <a:pt x="107" y="331"/>
                  <a:pt x="107" y="331"/>
                  <a:pt x="107" y="331"/>
                </a:cubicBezTo>
                <a:cubicBezTo>
                  <a:pt x="94" y="352"/>
                  <a:pt x="94" y="352"/>
                  <a:pt x="94" y="352"/>
                </a:cubicBezTo>
                <a:cubicBezTo>
                  <a:pt x="93" y="355"/>
                  <a:pt x="93" y="359"/>
                  <a:pt x="96" y="360"/>
                </a:cubicBezTo>
                <a:cubicBezTo>
                  <a:pt x="97" y="361"/>
                  <a:pt x="98" y="361"/>
                  <a:pt x="99" y="361"/>
                </a:cubicBezTo>
                <a:cubicBezTo>
                  <a:pt x="101" y="361"/>
                  <a:pt x="103" y="360"/>
                  <a:pt x="104" y="358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22" y="355"/>
                  <a:pt x="122" y="355"/>
                  <a:pt x="122" y="355"/>
                </a:cubicBezTo>
                <a:cubicBezTo>
                  <a:pt x="122" y="358"/>
                  <a:pt x="125" y="360"/>
                  <a:pt x="128" y="360"/>
                </a:cubicBezTo>
                <a:cubicBezTo>
                  <a:pt x="128" y="360"/>
                  <a:pt x="128" y="359"/>
                  <a:pt x="129" y="359"/>
                </a:cubicBezTo>
                <a:cubicBezTo>
                  <a:pt x="132" y="359"/>
                  <a:pt x="134" y="355"/>
                  <a:pt x="133" y="352"/>
                </a:cubicBezTo>
                <a:cubicBezTo>
                  <a:pt x="126" y="323"/>
                  <a:pt x="126" y="323"/>
                  <a:pt x="126" y="323"/>
                </a:cubicBezTo>
                <a:cubicBezTo>
                  <a:pt x="126" y="323"/>
                  <a:pt x="126" y="322"/>
                  <a:pt x="127" y="322"/>
                </a:cubicBezTo>
                <a:cubicBezTo>
                  <a:pt x="140" y="300"/>
                  <a:pt x="140" y="300"/>
                  <a:pt x="140" y="300"/>
                </a:cubicBezTo>
                <a:cubicBezTo>
                  <a:pt x="156" y="369"/>
                  <a:pt x="156" y="369"/>
                  <a:pt x="156" y="369"/>
                </a:cubicBezTo>
                <a:cubicBezTo>
                  <a:pt x="157" y="372"/>
                  <a:pt x="159" y="374"/>
                  <a:pt x="162" y="374"/>
                </a:cubicBezTo>
                <a:cubicBezTo>
                  <a:pt x="163" y="374"/>
                  <a:pt x="163" y="373"/>
                  <a:pt x="164" y="373"/>
                </a:cubicBezTo>
                <a:cubicBezTo>
                  <a:pt x="167" y="373"/>
                  <a:pt x="169" y="369"/>
                  <a:pt x="168" y="366"/>
                </a:cubicBezTo>
                <a:cubicBezTo>
                  <a:pt x="149" y="286"/>
                  <a:pt x="149" y="286"/>
                  <a:pt x="149" y="286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94" y="259"/>
                  <a:pt x="194" y="259"/>
                  <a:pt x="194" y="259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7" y="273"/>
                  <a:pt x="176" y="277"/>
                  <a:pt x="178" y="279"/>
                </a:cubicBezTo>
                <a:cubicBezTo>
                  <a:pt x="179" y="281"/>
                  <a:pt x="181" y="281"/>
                  <a:pt x="183" y="281"/>
                </a:cubicBezTo>
                <a:cubicBezTo>
                  <a:pt x="184" y="281"/>
                  <a:pt x="185" y="281"/>
                  <a:pt x="186" y="280"/>
                </a:cubicBezTo>
                <a:cubicBezTo>
                  <a:pt x="194" y="274"/>
                  <a:pt x="194" y="274"/>
                  <a:pt x="194" y="27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4"/>
                  <a:pt x="196" y="297"/>
                  <a:pt x="199" y="297"/>
                </a:cubicBezTo>
                <a:cubicBezTo>
                  <a:pt x="199" y="297"/>
                  <a:pt x="199" y="297"/>
                  <a:pt x="199" y="297"/>
                </a:cubicBezTo>
                <a:cubicBezTo>
                  <a:pt x="202" y="297"/>
                  <a:pt x="205" y="295"/>
                  <a:pt x="205" y="291"/>
                </a:cubicBezTo>
                <a:cubicBezTo>
                  <a:pt x="206" y="273"/>
                  <a:pt x="206" y="273"/>
                  <a:pt x="206" y="273"/>
                </a:cubicBezTo>
                <a:cubicBezTo>
                  <a:pt x="213" y="278"/>
                  <a:pt x="213" y="278"/>
                  <a:pt x="213" y="278"/>
                </a:cubicBezTo>
                <a:cubicBezTo>
                  <a:pt x="214" y="279"/>
                  <a:pt x="215" y="279"/>
                  <a:pt x="217" y="279"/>
                </a:cubicBezTo>
                <a:cubicBezTo>
                  <a:pt x="218" y="279"/>
                  <a:pt x="220" y="279"/>
                  <a:pt x="221" y="277"/>
                </a:cubicBezTo>
                <a:cubicBezTo>
                  <a:pt x="223" y="274"/>
                  <a:pt x="223" y="271"/>
                  <a:pt x="220" y="269"/>
                </a:cubicBezTo>
                <a:cubicBezTo>
                  <a:pt x="206" y="259"/>
                  <a:pt x="206" y="259"/>
                  <a:pt x="206" y="259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50" y="289"/>
                  <a:pt x="250" y="289"/>
                  <a:pt x="250" y="289"/>
                </a:cubicBezTo>
                <a:cubicBezTo>
                  <a:pt x="227" y="368"/>
                  <a:pt x="227" y="368"/>
                  <a:pt x="227" y="368"/>
                </a:cubicBezTo>
                <a:cubicBezTo>
                  <a:pt x="226" y="371"/>
                  <a:pt x="227" y="374"/>
                  <a:pt x="231" y="375"/>
                </a:cubicBezTo>
                <a:cubicBezTo>
                  <a:pt x="231" y="375"/>
                  <a:pt x="232" y="375"/>
                  <a:pt x="232" y="375"/>
                </a:cubicBezTo>
                <a:cubicBezTo>
                  <a:pt x="235" y="375"/>
                  <a:pt x="237" y="374"/>
                  <a:pt x="238" y="371"/>
                </a:cubicBezTo>
                <a:cubicBezTo>
                  <a:pt x="258" y="303"/>
                  <a:pt x="258" y="303"/>
                  <a:pt x="258" y="303"/>
                </a:cubicBezTo>
                <a:cubicBezTo>
                  <a:pt x="270" y="326"/>
                  <a:pt x="270" y="326"/>
                  <a:pt x="270" y="326"/>
                </a:cubicBezTo>
                <a:cubicBezTo>
                  <a:pt x="270" y="326"/>
                  <a:pt x="270" y="327"/>
                  <a:pt x="270" y="327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1" y="359"/>
                  <a:pt x="263" y="362"/>
                  <a:pt x="266" y="363"/>
                </a:cubicBezTo>
                <a:cubicBezTo>
                  <a:pt x="266" y="363"/>
                  <a:pt x="267" y="363"/>
                  <a:pt x="268" y="363"/>
                </a:cubicBezTo>
                <a:cubicBezTo>
                  <a:pt x="270" y="363"/>
                  <a:pt x="272" y="362"/>
                  <a:pt x="273" y="359"/>
                </a:cubicBezTo>
                <a:cubicBezTo>
                  <a:pt x="278" y="341"/>
                  <a:pt x="278" y="341"/>
                  <a:pt x="278" y="341"/>
                </a:cubicBezTo>
                <a:cubicBezTo>
                  <a:pt x="291" y="363"/>
                  <a:pt x="291" y="363"/>
                  <a:pt x="291" y="363"/>
                </a:cubicBezTo>
                <a:cubicBezTo>
                  <a:pt x="292" y="365"/>
                  <a:pt x="294" y="366"/>
                  <a:pt x="296" y="366"/>
                </a:cubicBezTo>
                <a:cubicBezTo>
                  <a:pt x="297" y="366"/>
                  <a:pt x="298" y="366"/>
                  <a:pt x="298" y="366"/>
                </a:cubicBezTo>
                <a:cubicBezTo>
                  <a:pt x="301" y="364"/>
                  <a:pt x="302" y="360"/>
                  <a:pt x="301" y="358"/>
                </a:cubicBezTo>
                <a:cubicBezTo>
                  <a:pt x="289" y="335"/>
                  <a:pt x="289" y="335"/>
                  <a:pt x="289" y="335"/>
                </a:cubicBezTo>
                <a:cubicBezTo>
                  <a:pt x="307" y="341"/>
                  <a:pt x="307" y="341"/>
                  <a:pt x="307" y="341"/>
                </a:cubicBezTo>
                <a:cubicBezTo>
                  <a:pt x="307" y="341"/>
                  <a:pt x="308" y="341"/>
                  <a:pt x="308" y="341"/>
                </a:cubicBezTo>
                <a:cubicBezTo>
                  <a:pt x="311" y="341"/>
                  <a:pt x="313" y="339"/>
                  <a:pt x="314" y="337"/>
                </a:cubicBezTo>
                <a:cubicBezTo>
                  <a:pt x="315" y="334"/>
                  <a:pt x="313" y="330"/>
                  <a:pt x="310" y="330"/>
                </a:cubicBezTo>
                <a:cubicBezTo>
                  <a:pt x="281" y="321"/>
                  <a:pt x="281" y="321"/>
                  <a:pt x="281" y="321"/>
                </a:cubicBezTo>
                <a:cubicBezTo>
                  <a:pt x="281" y="321"/>
                  <a:pt x="281" y="320"/>
                  <a:pt x="280" y="320"/>
                </a:cubicBezTo>
                <a:cubicBezTo>
                  <a:pt x="268" y="298"/>
                  <a:pt x="268" y="298"/>
                  <a:pt x="268" y="298"/>
                </a:cubicBezTo>
                <a:cubicBezTo>
                  <a:pt x="336" y="318"/>
                  <a:pt x="336" y="318"/>
                  <a:pt x="336" y="318"/>
                </a:cubicBezTo>
                <a:cubicBezTo>
                  <a:pt x="337" y="318"/>
                  <a:pt x="337" y="318"/>
                  <a:pt x="338" y="318"/>
                </a:cubicBezTo>
                <a:cubicBezTo>
                  <a:pt x="340" y="318"/>
                  <a:pt x="343" y="316"/>
                  <a:pt x="344" y="314"/>
                </a:cubicBezTo>
                <a:cubicBezTo>
                  <a:pt x="344" y="311"/>
                  <a:pt x="343" y="307"/>
                  <a:pt x="340" y="307"/>
                </a:cubicBezTo>
                <a:cubicBezTo>
                  <a:pt x="260" y="283"/>
                  <a:pt x="260" y="283"/>
                  <a:pt x="260" y="283"/>
                </a:cubicBezTo>
                <a:cubicBezTo>
                  <a:pt x="217" y="204"/>
                  <a:pt x="217" y="204"/>
                  <a:pt x="217" y="204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52"/>
                  <a:pt x="265" y="254"/>
                  <a:pt x="268" y="254"/>
                </a:cubicBezTo>
                <a:cubicBezTo>
                  <a:pt x="269" y="254"/>
                  <a:pt x="269" y="254"/>
                  <a:pt x="269" y="254"/>
                </a:cubicBezTo>
                <a:cubicBezTo>
                  <a:pt x="272" y="254"/>
                  <a:pt x="275" y="251"/>
                  <a:pt x="274" y="247"/>
                </a:cubicBezTo>
                <a:cubicBezTo>
                  <a:pt x="273" y="238"/>
                  <a:pt x="273" y="238"/>
                  <a:pt x="273" y="238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8" y="247"/>
                  <a:pt x="289" y="248"/>
                  <a:pt x="290" y="248"/>
                </a:cubicBezTo>
                <a:cubicBezTo>
                  <a:pt x="292" y="248"/>
                  <a:pt x="294" y="247"/>
                  <a:pt x="295" y="245"/>
                </a:cubicBezTo>
                <a:cubicBezTo>
                  <a:pt x="297" y="242"/>
                  <a:pt x="296" y="239"/>
                  <a:pt x="293" y="237"/>
                </a:cubicBezTo>
                <a:cubicBezTo>
                  <a:pt x="277" y="227"/>
                  <a:pt x="277" y="227"/>
                  <a:pt x="277" y="227"/>
                </a:cubicBezTo>
                <a:cubicBezTo>
                  <a:pt x="286" y="223"/>
                  <a:pt x="286" y="223"/>
                  <a:pt x="286" y="223"/>
                </a:cubicBezTo>
                <a:cubicBezTo>
                  <a:pt x="289" y="222"/>
                  <a:pt x="290" y="218"/>
                  <a:pt x="289" y="215"/>
                </a:cubicBezTo>
                <a:cubicBezTo>
                  <a:pt x="288" y="213"/>
                  <a:pt x="286" y="212"/>
                  <a:pt x="284" y="212"/>
                </a:cubicBezTo>
                <a:cubicBezTo>
                  <a:pt x="283" y="212"/>
                  <a:pt x="282" y="212"/>
                  <a:pt x="281" y="213"/>
                </a:cubicBezTo>
                <a:cubicBezTo>
                  <a:pt x="265" y="220"/>
                  <a:pt x="265" y="220"/>
                  <a:pt x="265" y="220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313" y="196"/>
                  <a:pt x="313" y="196"/>
                  <a:pt x="313" y="196"/>
                </a:cubicBezTo>
                <a:cubicBezTo>
                  <a:pt x="370" y="256"/>
                  <a:pt x="370" y="256"/>
                  <a:pt x="370" y="256"/>
                </a:cubicBezTo>
                <a:cubicBezTo>
                  <a:pt x="371" y="258"/>
                  <a:pt x="373" y="258"/>
                  <a:pt x="375" y="258"/>
                </a:cubicBezTo>
                <a:cubicBezTo>
                  <a:pt x="376" y="258"/>
                  <a:pt x="377" y="258"/>
                  <a:pt x="379" y="257"/>
                </a:cubicBezTo>
                <a:cubicBezTo>
                  <a:pt x="381" y="254"/>
                  <a:pt x="381" y="251"/>
                  <a:pt x="379" y="248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56" y="198"/>
                  <a:pt x="356" y="198"/>
                  <a:pt x="356" y="198"/>
                </a:cubicBezTo>
                <a:cubicBezTo>
                  <a:pt x="356" y="198"/>
                  <a:pt x="356" y="198"/>
                  <a:pt x="357" y="198"/>
                </a:cubicBezTo>
                <a:cubicBezTo>
                  <a:pt x="377" y="220"/>
                  <a:pt x="377" y="220"/>
                  <a:pt x="377" y="220"/>
                </a:cubicBezTo>
                <a:cubicBezTo>
                  <a:pt x="379" y="221"/>
                  <a:pt x="380" y="222"/>
                  <a:pt x="382" y="222"/>
                </a:cubicBezTo>
                <a:cubicBezTo>
                  <a:pt x="383" y="222"/>
                  <a:pt x="385" y="221"/>
                  <a:pt x="386" y="220"/>
                </a:cubicBezTo>
                <a:cubicBezTo>
                  <a:pt x="388" y="218"/>
                  <a:pt x="388" y="214"/>
                  <a:pt x="386" y="212"/>
                </a:cubicBezTo>
                <a:cubicBezTo>
                  <a:pt x="373" y="198"/>
                  <a:pt x="373" y="198"/>
                  <a:pt x="373" y="198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402" y="199"/>
                  <a:pt x="404" y="196"/>
                  <a:pt x="404" y="193"/>
                </a:cubicBezTo>
                <a:cubicBezTo>
                  <a:pt x="404" y="190"/>
                  <a:pt x="402" y="187"/>
                  <a:pt x="399" y="187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1"/>
                  <a:pt x="389" y="167"/>
                  <a:pt x="387" y="165"/>
                </a:cubicBezTo>
                <a:cubicBezTo>
                  <a:pt x="386" y="164"/>
                  <a:pt x="384" y="163"/>
                  <a:pt x="383" y="163"/>
                </a:cubicBezTo>
                <a:cubicBezTo>
                  <a:pt x="381" y="163"/>
                  <a:pt x="380" y="164"/>
                  <a:pt x="379" y="16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7" y="186"/>
                  <a:pt x="356" y="186"/>
                  <a:pt x="356" y="186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382" y="136"/>
                  <a:pt x="382" y="136"/>
                  <a:pt x="382" y="136"/>
                </a:cubicBezTo>
                <a:cubicBezTo>
                  <a:pt x="384" y="134"/>
                  <a:pt x="384" y="130"/>
                  <a:pt x="382" y="128"/>
                </a:cubicBezTo>
                <a:cubicBezTo>
                  <a:pt x="381" y="127"/>
                  <a:pt x="379" y="126"/>
                  <a:pt x="378" y="126"/>
                </a:cubicBezTo>
                <a:cubicBezTo>
                  <a:pt x="376" y="126"/>
                  <a:pt x="375" y="127"/>
                  <a:pt x="374" y="128"/>
                </a:cubicBezTo>
                <a:cubicBezTo>
                  <a:pt x="314" y="185"/>
                  <a:pt x="314" y="185"/>
                  <a:pt x="314" y="185"/>
                </a:cubicBezTo>
                <a:cubicBezTo>
                  <a:pt x="224" y="182"/>
                  <a:pt x="224" y="182"/>
                  <a:pt x="224" y="182"/>
                </a:cubicBezTo>
                <a:cubicBezTo>
                  <a:pt x="267" y="159"/>
                  <a:pt x="267" y="159"/>
                  <a:pt x="267" y="159"/>
                </a:cubicBezTo>
                <a:cubicBezTo>
                  <a:pt x="285" y="166"/>
                  <a:pt x="285" y="166"/>
                  <a:pt x="285" y="166"/>
                </a:cubicBezTo>
                <a:cubicBezTo>
                  <a:pt x="286" y="166"/>
                  <a:pt x="287" y="166"/>
                  <a:pt x="288" y="166"/>
                </a:cubicBezTo>
                <a:cubicBezTo>
                  <a:pt x="290" y="166"/>
                  <a:pt x="292" y="165"/>
                  <a:pt x="293" y="163"/>
                </a:cubicBezTo>
                <a:cubicBezTo>
                  <a:pt x="294" y="160"/>
                  <a:pt x="293" y="156"/>
                  <a:pt x="290" y="155"/>
                </a:cubicBezTo>
                <a:cubicBezTo>
                  <a:pt x="281" y="152"/>
                  <a:pt x="281" y="152"/>
                  <a:pt x="281" y="152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9" y="142"/>
                  <a:pt x="300" y="138"/>
                  <a:pt x="298" y="135"/>
                </a:cubicBezTo>
                <a:cubicBezTo>
                  <a:pt x="297" y="134"/>
                  <a:pt x="295" y="132"/>
                  <a:pt x="293" y="132"/>
                </a:cubicBezTo>
                <a:cubicBezTo>
                  <a:pt x="292" y="132"/>
                  <a:pt x="291" y="133"/>
                  <a:pt x="290" y="133"/>
                </a:cubicBezTo>
                <a:cubicBezTo>
                  <a:pt x="274" y="142"/>
                  <a:pt x="274" y="142"/>
                  <a:pt x="274" y="142"/>
                </a:cubicBezTo>
                <a:cubicBezTo>
                  <a:pt x="275" y="133"/>
                  <a:pt x="275" y="133"/>
                  <a:pt x="275" y="133"/>
                </a:cubicBezTo>
                <a:cubicBezTo>
                  <a:pt x="275" y="129"/>
                  <a:pt x="273" y="126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66" y="126"/>
                  <a:pt x="263" y="128"/>
                  <a:pt x="263" y="131"/>
                </a:cubicBezTo>
                <a:cubicBezTo>
                  <a:pt x="261" y="149"/>
                  <a:pt x="261" y="149"/>
                  <a:pt x="261" y="149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346" y="76"/>
                  <a:pt x="346" y="76"/>
                  <a:pt x="346" y="76"/>
                </a:cubicBezTo>
                <a:cubicBezTo>
                  <a:pt x="349" y="75"/>
                  <a:pt x="351" y="72"/>
                  <a:pt x="350" y="69"/>
                </a:cubicBezTo>
                <a:cubicBezTo>
                  <a:pt x="349" y="66"/>
                  <a:pt x="347" y="65"/>
                  <a:pt x="344" y="65"/>
                </a:cubicBezTo>
                <a:cubicBezTo>
                  <a:pt x="344" y="65"/>
                  <a:pt x="343" y="65"/>
                  <a:pt x="343" y="65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288" y="59"/>
                  <a:pt x="288" y="59"/>
                  <a:pt x="288" y="59"/>
                </a:cubicBezTo>
                <a:cubicBezTo>
                  <a:pt x="317" y="52"/>
                  <a:pt x="317" y="52"/>
                  <a:pt x="317" y="52"/>
                </a:cubicBezTo>
                <a:cubicBezTo>
                  <a:pt x="321" y="51"/>
                  <a:pt x="322" y="48"/>
                  <a:pt x="322" y="45"/>
                </a:cubicBezTo>
                <a:cubicBezTo>
                  <a:pt x="321" y="42"/>
                  <a:pt x="319" y="40"/>
                  <a:pt x="316" y="40"/>
                </a:cubicBezTo>
                <a:cubicBezTo>
                  <a:pt x="316" y="40"/>
                  <a:pt x="315" y="40"/>
                  <a:pt x="315" y="40"/>
                </a:cubicBezTo>
                <a:cubicBezTo>
                  <a:pt x="296" y="45"/>
                  <a:pt x="296" y="45"/>
                  <a:pt x="296" y="4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1" y="20"/>
                  <a:pt x="310" y="17"/>
                  <a:pt x="308" y="15"/>
                </a:cubicBezTo>
                <a:cubicBezTo>
                  <a:pt x="307" y="15"/>
                  <a:pt x="306" y="14"/>
                  <a:pt x="305" y="14"/>
                </a:cubicBezTo>
                <a:cubicBezTo>
                  <a:pt x="303" y="14"/>
                  <a:pt x="301" y="15"/>
                  <a:pt x="300" y="17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81" y="18"/>
                  <a:pt x="279" y="16"/>
                  <a:pt x="276" y="16"/>
                </a:cubicBezTo>
                <a:cubicBezTo>
                  <a:pt x="276" y="16"/>
                  <a:pt x="275" y="16"/>
                  <a:pt x="275" y="16"/>
                </a:cubicBezTo>
                <a:cubicBezTo>
                  <a:pt x="272" y="17"/>
                  <a:pt x="270" y="20"/>
                  <a:pt x="271" y="23"/>
                </a:cubicBezTo>
                <a:cubicBezTo>
                  <a:pt x="278" y="52"/>
                  <a:pt x="278" y="52"/>
                  <a:pt x="278" y="52"/>
                </a:cubicBezTo>
                <a:cubicBezTo>
                  <a:pt x="277" y="53"/>
                  <a:pt x="277" y="53"/>
                  <a:pt x="277" y="53"/>
                </a:cubicBezTo>
                <a:cubicBezTo>
                  <a:pt x="264" y="75"/>
                  <a:pt x="264" y="75"/>
                  <a:pt x="264" y="75"/>
                </a:cubicBezTo>
                <a:cubicBezTo>
                  <a:pt x="247" y="6"/>
                  <a:pt x="247" y="6"/>
                  <a:pt x="247" y="6"/>
                </a:cubicBezTo>
                <a:cubicBezTo>
                  <a:pt x="247" y="4"/>
                  <a:pt x="244" y="2"/>
                  <a:pt x="242" y="2"/>
                </a:cubicBezTo>
                <a:cubicBezTo>
                  <a:pt x="241" y="2"/>
                  <a:pt x="241" y="2"/>
                  <a:pt x="240" y="2"/>
                </a:cubicBezTo>
                <a:cubicBezTo>
                  <a:pt x="237" y="3"/>
                  <a:pt x="235" y="6"/>
                  <a:pt x="236" y="9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08" y="166"/>
                  <a:pt x="208" y="166"/>
                  <a:pt x="208" y="166"/>
                </a:cubicBezTo>
                <a:cubicBezTo>
                  <a:pt x="210" y="117"/>
                  <a:pt x="210" y="117"/>
                  <a:pt x="210" y="117"/>
                </a:cubicBezTo>
                <a:cubicBezTo>
                  <a:pt x="225" y="105"/>
                  <a:pt x="225" y="105"/>
                  <a:pt x="225" y="105"/>
                </a:cubicBezTo>
                <a:cubicBezTo>
                  <a:pt x="227" y="103"/>
                  <a:pt x="228" y="99"/>
                  <a:pt x="226" y="96"/>
                </a:cubicBezTo>
                <a:cubicBezTo>
                  <a:pt x="225" y="95"/>
                  <a:pt x="223" y="94"/>
                  <a:pt x="221" y="94"/>
                </a:cubicBezTo>
                <a:cubicBezTo>
                  <a:pt x="220" y="94"/>
                  <a:pt x="219" y="95"/>
                  <a:pt x="217" y="95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1" y="81"/>
                  <a:pt x="208" y="78"/>
                  <a:pt x="205" y="78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1" y="78"/>
                  <a:pt x="199" y="81"/>
                  <a:pt x="199" y="84"/>
                </a:cubicBezTo>
                <a:cubicBezTo>
                  <a:pt x="198" y="103"/>
                  <a:pt x="198" y="103"/>
                  <a:pt x="198" y="103"/>
                </a:cubicBezTo>
                <a:cubicBezTo>
                  <a:pt x="191" y="97"/>
                  <a:pt x="191" y="97"/>
                  <a:pt x="191" y="97"/>
                </a:cubicBezTo>
                <a:cubicBezTo>
                  <a:pt x="190" y="96"/>
                  <a:pt x="188" y="96"/>
                  <a:pt x="187" y="96"/>
                </a:cubicBezTo>
                <a:cubicBezTo>
                  <a:pt x="185" y="96"/>
                  <a:pt x="184" y="97"/>
                  <a:pt x="182" y="98"/>
                </a:cubicBezTo>
                <a:cubicBezTo>
                  <a:pt x="181" y="101"/>
                  <a:pt x="181" y="105"/>
                  <a:pt x="184" y="106"/>
                </a:cubicBezTo>
                <a:cubicBezTo>
                  <a:pt x="198" y="117"/>
                  <a:pt x="198" y="117"/>
                  <a:pt x="198" y="117"/>
                </a:cubicBezTo>
                <a:cubicBezTo>
                  <a:pt x="197" y="166"/>
                  <a:pt x="197" y="166"/>
                  <a:pt x="197" y="166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77" y="8"/>
                  <a:pt x="177" y="8"/>
                  <a:pt x="177" y="8"/>
                </a:cubicBezTo>
                <a:cubicBezTo>
                  <a:pt x="178" y="4"/>
                  <a:pt x="176" y="1"/>
                  <a:pt x="173" y="0"/>
                </a:cubicBezTo>
                <a:cubicBezTo>
                  <a:pt x="173" y="0"/>
                  <a:pt x="172" y="0"/>
                  <a:pt x="172" y="0"/>
                </a:cubicBezTo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03" name="组合 33"/>
          <p:cNvGrpSpPr/>
          <p:nvPr/>
        </p:nvGrpSpPr>
        <p:grpSpPr bwMode="auto">
          <a:xfrm>
            <a:off x="7262813" y="177800"/>
            <a:ext cx="4694237" cy="1679575"/>
            <a:chOff x="0" y="0"/>
            <a:chExt cx="5657712" cy="2026080"/>
          </a:xfrm>
        </p:grpSpPr>
        <p:grpSp>
          <p:nvGrpSpPr>
            <p:cNvPr id="4105" name="组合 34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4107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08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9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10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4106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33"/>
          <p:cNvGrpSpPr/>
          <p:nvPr/>
        </p:nvGrpSpPr>
        <p:grpSpPr bwMode="auto">
          <a:xfrm>
            <a:off x="179388" y="5772150"/>
            <a:ext cx="12012612" cy="995363"/>
            <a:chOff x="0" y="0"/>
            <a:chExt cx="12011908" cy="995624"/>
          </a:xfrm>
        </p:grpSpPr>
        <p:cxnSp>
          <p:nvCxnSpPr>
            <p:cNvPr id="6165" name="直接连接符 219"/>
            <p:cNvCxnSpPr>
              <a:cxnSpLocks noChangeShapeType="1"/>
            </p:cNvCxnSpPr>
            <p:nvPr/>
          </p:nvCxnSpPr>
          <p:spPr bwMode="auto">
            <a:xfrm>
              <a:off x="377503" y="497811"/>
              <a:ext cx="11634405" cy="0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66" name="Freeform 119"/>
            <p:cNvSpPr/>
            <p:nvPr/>
          </p:nvSpPr>
          <p:spPr bwMode="auto">
            <a:xfrm rot="-914136">
              <a:off x="2933858" y="220075"/>
              <a:ext cx="562762" cy="555472"/>
            </a:xfrm>
            <a:custGeom>
              <a:avLst/>
              <a:gdLst>
                <a:gd name="T0" fmla="*/ 181853 w 229"/>
                <a:gd name="T1" fmla="*/ 34410 h 226"/>
                <a:gd name="T2" fmla="*/ 211343 w 229"/>
                <a:gd name="T3" fmla="*/ 71277 h 226"/>
                <a:gd name="T4" fmla="*/ 125331 w 229"/>
                <a:gd name="T5" fmla="*/ 71277 h 226"/>
                <a:gd name="T6" fmla="*/ 208885 w 229"/>
                <a:gd name="T7" fmla="*/ 164675 h 226"/>
                <a:gd name="T8" fmla="*/ 174481 w 229"/>
                <a:gd name="T9" fmla="*/ 167133 h 226"/>
                <a:gd name="T10" fmla="*/ 169566 w 229"/>
                <a:gd name="T11" fmla="*/ 213832 h 226"/>
                <a:gd name="T12" fmla="*/ 130246 w 229"/>
                <a:gd name="T13" fmla="*/ 231037 h 226"/>
                <a:gd name="T14" fmla="*/ 105671 w 229"/>
                <a:gd name="T15" fmla="*/ 226121 h 226"/>
                <a:gd name="T16" fmla="*/ 36862 w 229"/>
                <a:gd name="T17" fmla="*/ 176965 h 226"/>
                <a:gd name="T18" fmla="*/ 2457 w 229"/>
                <a:gd name="T19" fmla="*/ 208916 h 226"/>
                <a:gd name="T20" fmla="*/ 24575 w 229"/>
                <a:gd name="T21" fmla="*/ 258073 h 226"/>
                <a:gd name="T22" fmla="*/ 17202 w 229"/>
                <a:gd name="T23" fmla="*/ 294941 h 226"/>
                <a:gd name="T24" fmla="*/ 250663 w 229"/>
                <a:gd name="T25" fmla="*/ 277736 h 226"/>
                <a:gd name="T26" fmla="*/ 149906 w 229"/>
                <a:gd name="T27" fmla="*/ 297399 h 226"/>
                <a:gd name="T28" fmla="*/ 142534 w 229"/>
                <a:gd name="T29" fmla="*/ 326893 h 226"/>
                <a:gd name="T30" fmla="*/ 179396 w 229"/>
                <a:gd name="T31" fmla="*/ 339182 h 226"/>
                <a:gd name="T32" fmla="*/ 39320 w 229"/>
                <a:gd name="T33" fmla="*/ 398170 h 226"/>
                <a:gd name="T34" fmla="*/ 122874 w 229"/>
                <a:gd name="T35" fmla="*/ 432580 h 226"/>
                <a:gd name="T36" fmla="*/ 108129 w 229"/>
                <a:gd name="T37" fmla="*/ 447327 h 226"/>
                <a:gd name="T38" fmla="*/ 120416 w 229"/>
                <a:gd name="T39" fmla="*/ 459616 h 226"/>
                <a:gd name="T40" fmla="*/ 135161 w 229"/>
                <a:gd name="T41" fmla="*/ 444869 h 226"/>
                <a:gd name="T42" fmla="*/ 172023 w 229"/>
                <a:gd name="T43" fmla="*/ 523520 h 226"/>
                <a:gd name="T44" fmla="*/ 226088 w 229"/>
                <a:gd name="T45" fmla="*/ 385881 h 226"/>
                <a:gd name="T46" fmla="*/ 238375 w 229"/>
                <a:gd name="T47" fmla="*/ 420291 h 226"/>
                <a:gd name="T48" fmla="*/ 270322 w 229"/>
                <a:gd name="T49" fmla="*/ 408002 h 226"/>
                <a:gd name="T50" fmla="*/ 282610 w 229"/>
                <a:gd name="T51" fmla="*/ 309688 h 226"/>
                <a:gd name="T52" fmla="*/ 277695 w 229"/>
                <a:gd name="T53" fmla="*/ 543183 h 226"/>
                <a:gd name="T54" fmla="*/ 317014 w 229"/>
                <a:gd name="T55" fmla="*/ 540725 h 226"/>
                <a:gd name="T56" fmla="*/ 361249 w 229"/>
                <a:gd name="T57" fmla="*/ 555472 h 226"/>
                <a:gd name="T58" fmla="*/ 385824 w 229"/>
                <a:gd name="T59" fmla="*/ 523520 h 226"/>
                <a:gd name="T60" fmla="*/ 341589 w 229"/>
                <a:gd name="T61" fmla="*/ 449785 h 226"/>
                <a:gd name="T62" fmla="*/ 334217 w 229"/>
                <a:gd name="T63" fmla="*/ 427664 h 226"/>
                <a:gd name="T64" fmla="*/ 356334 w 229"/>
                <a:gd name="T65" fmla="*/ 390797 h 226"/>
                <a:gd name="T66" fmla="*/ 395654 w 229"/>
                <a:gd name="T67" fmla="*/ 385881 h 226"/>
                <a:gd name="T68" fmla="*/ 385824 w 229"/>
                <a:gd name="T69" fmla="*/ 336724 h 226"/>
                <a:gd name="T70" fmla="*/ 496410 w 229"/>
                <a:gd name="T71" fmla="*/ 425206 h 226"/>
                <a:gd name="T72" fmla="*/ 491495 w 229"/>
                <a:gd name="T73" fmla="*/ 336724 h 226"/>
                <a:gd name="T74" fmla="*/ 530815 w 229"/>
                <a:gd name="T75" fmla="*/ 366218 h 226"/>
                <a:gd name="T76" fmla="*/ 555390 w 229"/>
                <a:gd name="T77" fmla="*/ 336724 h 226"/>
                <a:gd name="T78" fmla="*/ 535730 w 229"/>
                <a:gd name="T79" fmla="*/ 299857 h 226"/>
                <a:gd name="T80" fmla="*/ 550475 w 229"/>
                <a:gd name="T81" fmla="*/ 248242 h 226"/>
                <a:gd name="T82" fmla="*/ 380909 w 229"/>
                <a:gd name="T83" fmla="*/ 258073 h 226"/>
                <a:gd name="T84" fmla="*/ 403026 w 229"/>
                <a:gd name="T85" fmla="*/ 250700 h 226"/>
                <a:gd name="T86" fmla="*/ 395654 w 229"/>
                <a:gd name="T87" fmla="*/ 235953 h 226"/>
                <a:gd name="T88" fmla="*/ 375994 w 229"/>
                <a:gd name="T89" fmla="*/ 240868 h 226"/>
                <a:gd name="T90" fmla="*/ 516070 w 229"/>
                <a:gd name="T91" fmla="*/ 149928 h 226"/>
                <a:gd name="T92" fmla="*/ 484123 w 229"/>
                <a:gd name="T93" fmla="*/ 122892 h 226"/>
                <a:gd name="T94" fmla="*/ 481665 w 229"/>
                <a:gd name="T95" fmla="*/ 81109 h 226"/>
                <a:gd name="T96" fmla="*/ 442346 w 229"/>
                <a:gd name="T97" fmla="*/ 68820 h 226"/>
                <a:gd name="T98" fmla="*/ 427601 w 229"/>
                <a:gd name="T99" fmla="*/ 113061 h 226"/>
                <a:gd name="T100" fmla="*/ 383366 w 229"/>
                <a:gd name="T101" fmla="*/ 39325 h 226"/>
                <a:gd name="T102" fmla="*/ 341589 w 229"/>
                <a:gd name="T103" fmla="*/ 157302 h 226"/>
                <a:gd name="T104" fmla="*/ 319472 w 229"/>
                <a:gd name="T105" fmla="*/ 127808 h 226"/>
                <a:gd name="T106" fmla="*/ 287525 w 229"/>
                <a:gd name="T107" fmla="*/ 145013 h 226"/>
                <a:gd name="T108" fmla="*/ 245748 w 229"/>
                <a:gd name="T109" fmla="*/ 122892 h 226"/>
                <a:gd name="T110" fmla="*/ 238375 w 229"/>
                <a:gd name="T111" fmla="*/ 100771 h 226"/>
                <a:gd name="T112" fmla="*/ 240833 w 229"/>
                <a:gd name="T113" fmla="*/ 14747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  <p:sp>
          <p:nvSpPr>
            <p:cNvPr id="6167" name="Freeform 119"/>
            <p:cNvSpPr/>
            <p:nvPr/>
          </p:nvSpPr>
          <p:spPr bwMode="auto">
            <a:xfrm rot="-914136">
              <a:off x="1621561" y="127953"/>
              <a:ext cx="749422" cy="739714"/>
            </a:xfrm>
            <a:custGeom>
              <a:avLst/>
              <a:gdLst>
                <a:gd name="T0" fmla="*/ 242171 w 229"/>
                <a:gd name="T1" fmla="*/ 45823 h 226"/>
                <a:gd name="T2" fmla="*/ 281442 w 229"/>
                <a:gd name="T3" fmla="*/ 94919 h 226"/>
                <a:gd name="T4" fmla="*/ 166902 w 229"/>
                <a:gd name="T5" fmla="*/ 94919 h 226"/>
                <a:gd name="T6" fmla="*/ 278170 w 229"/>
                <a:gd name="T7" fmla="*/ 219296 h 226"/>
                <a:gd name="T8" fmla="*/ 232354 w 229"/>
                <a:gd name="T9" fmla="*/ 222569 h 226"/>
                <a:gd name="T10" fmla="*/ 225808 w 229"/>
                <a:gd name="T11" fmla="*/ 284757 h 226"/>
                <a:gd name="T12" fmla="*/ 173447 w 229"/>
                <a:gd name="T13" fmla="*/ 307669 h 226"/>
                <a:gd name="T14" fmla="*/ 140721 w 229"/>
                <a:gd name="T15" fmla="*/ 301123 h 226"/>
                <a:gd name="T16" fmla="*/ 49089 w 229"/>
                <a:gd name="T17" fmla="*/ 235661 h 226"/>
                <a:gd name="T18" fmla="*/ 3273 w 229"/>
                <a:gd name="T19" fmla="*/ 278211 h 226"/>
                <a:gd name="T20" fmla="*/ 32726 w 229"/>
                <a:gd name="T21" fmla="*/ 343672 h 226"/>
                <a:gd name="T22" fmla="*/ 22908 w 229"/>
                <a:gd name="T23" fmla="*/ 392768 h 226"/>
                <a:gd name="T24" fmla="*/ 333804 w 229"/>
                <a:gd name="T25" fmla="*/ 369857 h 226"/>
                <a:gd name="T26" fmla="*/ 199628 w 229"/>
                <a:gd name="T27" fmla="*/ 396042 h 226"/>
                <a:gd name="T28" fmla="*/ 189810 w 229"/>
                <a:gd name="T29" fmla="*/ 435318 h 226"/>
                <a:gd name="T30" fmla="*/ 238899 w 229"/>
                <a:gd name="T31" fmla="*/ 451684 h 226"/>
                <a:gd name="T32" fmla="*/ 52361 w 229"/>
                <a:gd name="T33" fmla="*/ 530237 h 226"/>
                <a:gd name="T34" fmla="*/ 163629 w 229"/>
                <a:gd name="T35" fmla="*/ 576060 h 226"/>
                <a:gd name="T36" fmla="*/ 143994 w 229"/>
                <a:gd name="T37" fmla="*/ 595699 h 226"/>
                <a:gd name="T38" fmla="*/ 160357 w 229"/>
                <a:gd name="T39" fmla="*/ 612064 h 226"/>
                <a:gd name="T40" fmla="*/ 179992 w 229"/>
                <a:gd name="T41" fmla="*/ 592426 h 226"/>
                <a:gd name="T42" fmla="*/ 229081 w 229"/>
                <a:gd name="T43" fmla="*/ 697164 h 226"/>
                <a:gd name="T44" fmla="*/ 301078 w 229"/>
                <a:gd name="T45" fmla="*/ 513872 h 226"/>
                <a:gd name="T46" fmla="*/ 317441 w 229"/>
                <a:gd name="T47" fmla="*/ 559695 h 226"/>
                <a:gd name="T48" fmla="*/ 359984 w 229"/>
                <a:gd name="T49" fmla="*/ 543330 h 226"/>
                <a:gd name="T50" fmla="*/ 376347 w 229"/>
                <a:gd name="T51" fmla="*/ 412407 h 226"/>
                <a:gd name="T52" fmla="*/ 369802 w 229"/>
                <a:gd name="T53" fmla="*/ 723349 h 226"/>
                <a:gd name="T54" fmla="*/ 422163 w 229"/>
                <a:gd name="T55" fmla="*/ 720076 h 226"/>
                <a:gd name="T56" fmla="*/ 481070 w 229"/>
                <a:gd name="T57" fmla="*/ 739714 h 226"/>
                <a:gd name="T58" fmla="*/ 513796 w 229"/>
                <a:gd name="T59" fmla="*/ 697164 h 226"/>
                <a:gd name="T60" fmla="*/ 454889 w 229"/>
                <a:gd name="T61" fmla="*/ 598972 h 226"/>
                <a:gd name="T62" fmla="*/ 445072 w 229"/>
                <a:gd name="T63" fmla="*/ 569514 h 226"/>
                <a:gd name="T64" fmla="*/ 474525 w 229"/>
                <a:gd name="T65" fmla="*/ 520418 h 226"/>
                <a:gd name="T66" fmla="*/ 526886 w 229"/>
                <a:gd name="T67" fmla="*/ 513872 h 226"/>
                <a:gd name="T68" fmla="*/ 513796 w 229"/>
                <a:gd name="T69" fmla="*/ 448411 h 226"/>
                <a:gd name="T70" fmla="*/ 661062 w 229"/>
                <a:gd name="T71" fmla="*/ 566241 h 226"/>
                <a:gd name="T72" fmla="*/ 654517 w 229"/>
                <a:gd name="T73" fmla="*/ 448411 h 226"/>
                <a:gd name="T74" fmla="*/ 706878 w 229"/>
                <a:gd name="T75" fmla="*/ 487688 h 226"/>
                <a:gd name="T76" fmla="*/ 739604 w 229"/>
                <a:gd name="T77" fmla="*/ 448411 h 226"/>
                <a:gd name="T78" fmla="*/ 713424 w 229"/>
                <a:gd name="T79" fmla="*/ 399315 h 226"/>
                <a:gd name="T80" fmla="*/ 733059 w 229"/>
                <a:gd name="T81" fmla="*/ 330580 h 226"/>
                <a:gd name="T82" fmla="*/ 507251 w 229"/>
                <a:gd name="T83" fmla="*/ 343672 h 226"/>
                <a:gd name="T84" fmla="*/ 536704 w 229"/>
                <a:gd name="T85" fmla="*/ 333853 h 226"/>
                <a:gd name="T86" fmla="*/ 526886 w 229"/>
                <a:gd name="T87" fmla="*/ 314215 h 226"/>
                <a:gd name="T88" fmla="*/ 500706 w 229"/>
                <a:gd name="T89" fmla="*/ 320761 h 226"/>
                <a:gd name="T90" fmla="*/ 687243 w 229"/>
                <a:gd name="T91" fmla="*/ 199657 h 226"/>
                <a:gd name="T92" fmla="*/ 644699 w 229"/>
                <a:gd name="T93" fmla="*/ 163654 h 226"/>
                <a:gd name="T94" fmla="*/ 641427 w 229"/>
                <a:gd name="T95" fmla="*/ 108011 h 226"/>
                <a:gd name="T96" fmla="*/ 589065 w 229"/>
                <a:gd name="T97" fmla="*/ 91646 h 226"/>
                <a:gd name="T98" fmla="*/ 569430 w 229"/>
                <a:gd name="T99" fmla="*/ 150561 h 226"/>
                <a:gd name="T100" fmla="*/ 510523 w 229"/>
                <a:gd name="T101" fmla="*/ 52369 h 226"/>
                <a:gd name="T102" fmla="*/ 454889 w 229"/>
                <a:gd name="T103" fmla="*/ 209477 h 226"/>
                <a:gd name="T104" fmla="*/ 425436 w 229"/>
                <a:gd name="T105" fmla="*/ 170200 h 226"/>
                <a:gd name="T106" fmla="*/ 382892 w 229"/>
                <a:gd name="T107" fmla="*/ 193111 h 226"/>
                <a:gd name="T108" fmla="*/ 327259 w 229"/>
                <a:gd name="T109" fmla="*/ 163654 h 226"/>
                <a:gd name="T110" fmla="*/ 317441 w 229"/>
                <a:gd name="T111" fmla="*/ 134196 h 226"/>
                <a:gd name="T112" fmla="*/ 320713 w 229"/>
                <a:gd name="T113" fmla="*/ 19638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  <p:sp>
          <p:nvSpPr>
            <p:cNvPr id="6168" name="Freeform 119"/>
            <p:cNvSpPr/>
            <p:nvPr/>
          </p:nvSpPr>
          <p:spPr bwMode="auto">
            <a:xfrm rot="-914136">
              <a:off x="0" y="0"/>
              <a:ext cx="1008690" cy="995624"/>
            </a:xfrm>
            <a:custGeom>
              <a:avLst/>
              <a:gdLst>
                <a:gd name="T0" fmla="*/ 325952 w 229"/>
                <a:gd name="T1" fmla="*/ 61676 h 226"/>
                <a:gd name="T2" fmla="*/ 378809 w 229"/>
                <a:gd name="T3" fmla="*/ 127757 h 226"/>
                <a:gd name="T4" fmla="*/ 224643 w 229"/>
                <a:gd name="T5" fmla="*/ 127757 h 226"/>
                <a:gd name="T6" fmla="*/ 374405 w 229"/>
                <a:gd name="T7" fmla="*/ 295163 h 226"/>
                <a:gd name="T8" fmla="*/ 312738 w 229"/>
                <a:gd name="T9" fmla="*/ 299568 h 226"/>
                <a:gd name="T10" fmla="*/ 303928 w 229"/>
                <a:gd name="T11" fmla="*/ 383271 h 226"/>
                <a:gd name="T12" fmla="*/ 233452 w 229"/>
                <a:gd name="T13" fmla="*/ 414109 h 226"/>
                <a:gd name="T14" fmla="*/ 189405 w 229"/>
                <a:gd name="T15" fmla="*/ 405298 h 226"/>
                <a:gd name="T16" fmla="*/ 66071 w 229"/>
                <a:gd name="T17" fmla="*/ 317190 h 226"/>
                <a:gd name="T18" fmla="*/ 4405 w 229"/>
                <a:gd name="T19" fmla="*/ 374460 h 226"/>
                <a:gd name="T20" fmla="*/ 44048 w 229"/>
                <a:gd name="T21" fmla="*/ 462569 h 226"/>
                <a:gd name="T22" fmla="*/ 30833 w 229"/>
                <a:gd name="T23" fmla="*/ 528650 h 226"/>
                <a:gd name="T24" fmla="*/ 449286 w 229"/>
                <a:gd name="T25" fmla="*/ 497812 h 226"/>
                <a:gd name="T26" fmla="*/ 268690 w 229"/>
                <a:gd name="T27" fmla="*/ 533055 h 226"/>
                <a:gd name="T28" fmla="*/ 255476 w 229"/>
                <a:gd name="T29" fmla="*/ 585920 h 226"/>
                <a:gd name="T30" fmla="*/ 321547 w 229"/>
                <a:gd name="T31" fmla="*/ 607947 h 226"/>
                <a:gd name="T32" fmla="*/ 70476 w 229"/>
                <a:gd name="T33" fmla="*/ 713677 h 226"/>
                <a:gd name="T34" fmla="*/ 220238 w 229"/>
                <a:gd name="T35" fmla="*/ 775353 h 226"/>
                <a:gd name="T36" fmla="*/ 193809 w 229"/>
                <a:gd name="T37" fmla="*/ 801786 h 226"/>
                <a:gd name="T38" fmla="*/ 215833 w 229"/>
                <a:gd name="T39" fmla="*/ 823813 h 226"/>
                <a:gd name="T40" fmla="*/ 242262 w 229"/>
                <a:gd name="T41" fmla="*/ 797380 h 226"/>
                <a:gd name="T42" fmla="*/ 308333 w 229"/>
                <a:gd name="T43" fmla="*/ 938354 h 226"/>
                <a:gd name="T44" fmla="*/ 405238 w 229"/>
                <a:gd name="T45" fmla="*/ 691650 h 226"/>
                <a:gd name="T46" fmla="*/ 427262 w 229"/>
                <a:gd name="T47" fmla="*/ 753326 h 226"/>
                <a:gd name="T48" fmla="*/ 484524 w 229"/>
                <a:gd name="T49" fmla="*/ 731299 h 226"/>
                <a:gd name="T50" fmla="*/ 506547 w 229"/>
                <a:gd name="T51" fmla="*/ 555082 h 226"/>
                <a:gd name="T52" fmla="*/ 497738 w 229"/>
                <a:gd name="T53" fmla="*/ 973597 h 226"/>
                <a:gd name="T54" fmla="*/ 568214 w 229"/>
                <a:gd name="T55" fmla="*/ 969192 h 226"/>
                <a:gd name="T56" fmla="*/ 647500 w 229"/>
                <a:gd name="T57" fmla="*/ 995624 h 226"/>
                <a:gd name="T58" fmla="*/ 691547 w 229"/>
                <a:gd name="T59" fmla="*/ 938354 h 226"/>
                <a:gd name="T60" fmla="*/ 612262 w 229"/>
                <a:gd name="T61" fmla="*/ 806191 h 226"/>
                <a:gd name="T62" fmla="*/ 599047 w 229"/>
                <a:gd name="T63" fmla="*/ 766542 h 226"/>
                <a:gd name="T64" fmla="*/ 638690 w 229"/>
                <a:gd name="T65" fmla="*/ 700461 h 226"/>
                <a:gd name="T66" fmla="*/ 709166 w 229"/>
                <a:gd name="T67" fmla="*/ 691650 h 226"/>
                <a:gd name="T68" fmla="*/ 691547 w 229"/>
                <a:gd name="T69" fmla="*/ 603542 h 226"/>
                <a:gd name="T70" fmla="*/ 889761 w 229"/>
                <a:gd name="T71" fmla="*/ 762137 h 226"/>
                <a:gd name="T72" fmla="*/ 880952 w 229"/>
                <a:gd name="T73" fmla="*/ 603542 h 226"/>
                <a:gd name="T74" fmla="*/ 951428 w 229"/>
                <a:gd name="T75" fmla="*/ 656407 h 226"/>
                <a:gd name="T76" fmla="*/ 995476 w 229"/>
                <a:gd name="T77" fmla="*/ 603542 h 226"/>
                <a:gd name="T78" fmla="*/ 960238 w 229"/>
                <a:gd name="T79" fmla="*/ 537461 h 226"/>
                <a:gd name="T80" fmla="*/ 986666 w 229"/>
                <a:gd name="T81" fmla="*/ 444947 h 226"/>
                <a:gd name="T82" fmla="*/ 682738 w 229"/>
                <a:gd name="T83" fmla="*/ 462569 h 226"/>
                <a:gd name="T84" fmla="*/ 722381 w 229"/>
                <a:gd name="T85" fmla="*/ 449352 h 226"/>
                <a:gd name="T86" fmla="*/ 709166 w 229"/>
                <a:gd name="T87" fmla="*/ 422920 h 226"/>
                <a:gd name="T88" fmla="*/ 673928 w 229"/>
                <a:gd name="T89" fmla="*/ 431731 h 226"/>
                <a:gd name="T90" fmla="*/ 925000 w 229"/>
                <a:gd name="T91" fmla="*/ 268730 h 226"/>
                <a:gd name="T92" fmla="*/ 867738 w 229"/>
                <a:gd name="T93" fmla="*/ 220271 h 226"/>
                <a:gd name="T94" fmla="*/ 863333 w 229"/>
                <a:gd name="T95" fmla="*/ 145379 h 226"/>
                <a:gd name="T96" fmla="*/ 792857 w 229"/>
                <a:gd name="T97" fmla="*/ 123352 h 226"/>
                <a:gd name="T98" fmla="*/ 766428 w 229"/>
                <a:gd name="T99" fmla="*/ 202649 h 226"/>
                <a:gd name="T100" fmla="*/ 687143 w 229"/>
                <a:gd name="T101" fmla="*/ 70487 h 226"/>
                <a:gd name="T102" fmla="*/ 612262 w 229"/>
                <a:gd name="T103" fmla="*/ 281947 h 226"/>
                <a:gd name="T104" fmla="*/ 572619 w 229"/>
                <a:gd name="T105" fmla="*/ 229082 h 226"/>
                <a:gd name="T106" fmla="*/ 515357 w 229"/>
                <a:gd name="T107" fmla="*/ 259920 h 226"/>
                <a:gd name="T108" fmla="*/ 440476 w 229"/>
                <a:gd name="T109" fmla="*/ 220271 h 226"/>
                <a:gd name="T110" fmla="*/ 427262 w 229"/>
                <a:gd name="T111" fmla="*/ 180622 h 226"/>
                <a:gd name="T112" fmla="*/ 431666 w 229"/>
                <a:gd name="T113" fmla="*/ 26432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</p:grpSp>
      <p:cxnSp>
        <p:nvCxnSpPr>
          <p:cNvPr id="6147" name="直接连接符 219"/>
          <p:cNvCxnSpPr>
            <a:cxnSpLocks noChangeShapeType="1"/>
          </p:cNvCxnSpPr>
          <p:nvPr/>
        </p:nvCxnSpPr>
        <p:spPr bwMode="auto">
          <a:xfrm flipV="1">
            <a:off x="685800" y="4754563"/>
            <a:ext cx="0" cy="1528762"/>
          </a:xfrm>
          <a:prstGeom prst="line">
            <a:avLst/>
          </a:prstGeom>
          <a:noFill/>
          <a:ln w="25400">
            <a:solidFill>
              <a:srgbClr val="FBF7EC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148" name="组合 1"/>
          <p:cNvGrpSpPr/>
          <p:nvPr/>
        </p:nvGrpSpPr>
        <p:grpSpPr bwMode="auto">
          <a:xfrm>
            <a:off x="6272213" y="163513"/>
            <a:ext cx="5657850" cy="2025650"/>
            <a:chOff x="0" y="0"/>
            <a:chExt cx="5657712" cy="2026080"/>
          </a:xfrm>
        </p:grpSpPr>
        <p:grpSp>
          <p:nvGrpSpPr>
            <p:cNvPr id="6159" name="组合 39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6161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62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 CENA" panose="02000000000000000000" pitchFamily="2" charset="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6163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 CENA" panose="02000000000000000000" pitchFamily="2" charset="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6164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 CENA" panose="02000000000000000000" pitchFamily="2" charset="0"/>
                  <a:ea typeface="微軟正黑體" panose="020B0604030504040204" pitchFamily="34" charset="-120"/>
                </a:endParaRPr>
              </a:p>
            </p:txBody>
          </p:sp>
        </p:grpSp>
        <p:cxnSp>
          <p:nvCxnSpPr>
            <p:cNvPr id="6160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9" name="文本框 6"/>
          <p:cNvSpPr txBox="1">
            <a:spLocks noChangeArrowheads="1"/>
          </p:cNvSpPr>
          <p:nvPr/>
        </p:nvSpPr>
        <p:spPr bwMode="auto">
          <a:xfrm>
            <a:off x="684213" y="498475"/>
            <a:ext cx="7018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bg1"/>
                </a:solidFill>
                <a:latin typeface="AR CENA" panose="02000000000000000000" pitchFamily="2" charset="0"/>
                <a:ea typeface="微軟正黑體" panose="020B0604030504040204" pitchFamily="34" charset="-120"/>
              </a:rPr>
              <a:t>What do you need?</a:t>
            </a:r>
            <a:endParaRPr lang="zh-CN" altLang="en-US" sz="3200" dirty="0">
              <a:solidFill>
                <a:schemeClr val="bg1"/>
              </a:solidFill>
              <a:latin typeface="AR CENA" panose="02000000000000000000" pitchFamily="2" charset="0"/>
              <a:ea typeface="微軟正黑體" panose="020B0604030504040204" pitchFamily="34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1372463" y="2692500"/>
            <a:ext cx="9435820" cy="863727"/>
            <a:chOff x="1372463" y="2579585"/>
            <a:chExt cx="9435820" cy="863727"/>
          </a:xfrm>
        </p:grpSpPr>
        <p:sp>
          <p:nvSpPr>
            <p:cNvPr id="8210" name="文本框 63"/>
            <p:cNvSpPr txBox="1">
              <a:spLocks noChangeArrowheads="1"/>
            </p:cNvSpPr>
            <p:nvPr/>
          </p:nvSpPr>
          <p:spPr bwMode="auto">
            <a:xfrm>
              <a:off x="2628175" y="2579585"/>
              <a:ext cx="1448855" cy="461665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D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egree map</a:t>
              </a:r>
              <a:endParaRPr lang="zh-CN" altLang="en-US" sz="2400" dirty="0">
                <a:solidFill>
                  <a:schemeClr val="bg1"/>
                </a:solidFill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  <p:sp>
          <p:nvSpPr>
            <p:cNvPr id="8211" name="文本框 63"/>
            <p:cNvSpPr txBox="1">
              <a:spLocks noChangeArrowheads="1"/>
            </p:cNvSpPr>
            <p:nvPr/>
          </p:nvSpPr>
          <p:spPr bwMode="auto">
            <a:xfrm>
              <a:off x="2628175" y="3071368"/>
              <a:ext cx="8180108" cy="371944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We have some limited in this program, so you should decide your two year degrees at the beginning.</a:t>
              </a:r>
              <a:endParaRPr lang="zh-CN" altLang="en-US" dirty="0">
                <a:solidFill>
                  <a:schemeClr val="bg1"/>
                </a:solidFill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  <p:sp>
          <p:nvSpPr>
            <p:cNvPr id="8212" name="Freeform 5"/>
            <p:cNvSpPr>
              <a:spLocks noEditPoints="1"/>
            </p:cNvSpPr>
            <p:nvPr/>
          </p:nvSpPr>
          <p:spPr bwMode="auto">
            <a:xfrm>
              <a:off x="1372463" y="2643027"/>
              <a:ext cx="1045912" cy="503997"/>
            </a:xfrm>
            <a:custGeom>
              <a:avLst/>
              <a:gdLst>
                <a:gd name="T0" fmla="*/ 934659 w 206"/>
                <a:gd name="T1" fmla="*/ 561392 h 147"/>
                <a:gd name="T2" fmla="*/ 934659 w 206"/>
                <a:gd name="T3" fmla="*/ 78792 h 147"/>
                <a:gd name="T4" fmla="*/ 856363 w 206"/>
                <a:gd name="T5" fmla="*/ 0 h 147"/>
                <a:gd name="T6" fmla="*/ 156592 w 206"/>
                <a:gd name="T7" fmla="*/ 0 h 147"/>
                <a:gd name="T8" fmla="*/ 78296 w 206"/>
                <a:gd name="T9" fmla="*/ 78792 h 147"/>
                <a:gd name="T10" fmla="*/ 78296 w 206"/>
                <a:gd name="T11" fmla="*/ 561392 h 147"/>
                <a:gd name="T12" fmla="*/ 0 w 206"/>
                <a:gd name="T13" fmla="*/ 561392 h 147"/>
                <a:gd name="T14" fmla="*/ 0 w 206"/>
                <a:gd name="T15" fmla="*/ 650033 h 147"/>
                <a:gd name="T16" fmla="*/ 78296 w 206"/>
                <a:gd name="T17" fmla="*/ 723900 h 147"/>
                <a:gd name="T18" fmla="*/ 934659 w 206"/>
                <a:gd name="T19" fmla="*/ 723900 h 147"/>
                <a:gd name="T20" fmla="*/ 1008062 w 206"/>
                <a:gd name="T21" fmla="*/ 650033 h 147"/>
                <a:gd name="T22" fmla="*/ 1008062 w 206"/>
                <a:gd name="T23" fmla="*/ 561392 h 147"/>
                <a:gd name="T24" fmla="*/ 934659 w 206"/>
                <a:gd name="T25" fmla="*/ 561392 h 147"/>
                <a:gd name="T26" fmla="*/ 117444 w 206"/>
                <a:gd name="T27" fmla="*/ 78792 h 147"/>
                <a:gd name="T28" fmla="*/ 156592 w 206"/>
                <a:gd name="T29" fmla="*/ 39396 h 147"/>
                <a:gd name="T30" fmla="*/ 856363 w 206"/>
                <a:gd name="T31" fmla="*/ 39396 h 147"/>
                <a:gd name="T32" fmla="*/ 895511 w 206"/>
                <a:gd name="T33" fmla="*/ 78792 h 147"/>
                <a:gd name="T34" fmla="*/ 895511 w 206"/>
                <a:gd name="T35" fmla="*/ 561392 h 147"/>
                <a:gd name="T36" fmla="*/ 117444 w 206"/>
                <a:gd name="T37" fmla="*/ 561392 h 147"/>
                <a:gd name="T38" fmla="*/ 117444 w 206"/>
                <a:gd name="T39" fmla="*/ 78792 h 147"/>
                <a:gd name="T40" fmla="*/ 968914 w 206"/>
                <a:gd name="T41" fmla="*/ 650033 h 147"/>
                <a:gd name="T42" fmla="*/ 934659 w 206"/>
                <a:gd name="T43" fmla="*/ 684504 h 147"/>
                <a:gd name="T44" fmla="*/ 78296 w 206"/>
                <a:gd name="T45" fmla="*/ 684504 h 147"/>
                <a:gd name="T46" fmla="*/ 39148 w 206"/>
                <a:gd name="T47" fmla="*/ 650033 h 147"/>
                <a:gd name="T48" fmla="*/ 39148 w 206"/>
                <a:gd name="T49" fmla="*/ 600788 h 147"/>
                <a:gd name="T50" fmla="*/ 78296 w 206"/>
                <a:gd name="T51" fmla="*/ 600788 h 147"/>
                <a:gd name="T52" fmla="*/ 322971 w 206"/>
                <a:gd name="T53" fmla="*/ 600788 h 147"/>
                <a:gd name="T54" fmla="*/ 367013 w 206"/>
                <a:gd name="T55" fmla="*/ 630335 h 147"/>
                <a:gd name="T56" fmla="*/ 645943 w 206"/>
                <a:gd name="T57" fmla="*/ 630335 h 147"/>
                <a:gd name="T58" fmla="*/ 689984 w 206"/>
                <a:gd name="T59" fmla="*/ 600788 h 147"/>
                <a:gd name="T60" fmla="*/ 934659 w 206"/>
                <a:gd name="T61" fmla="*/ 600788 h 147"/>
                <a:gd name="T62" fmla="*/ 968914 w 206"/>
                <a:gd name="T63" fmla="*/ 600788 h 147"/>
                <a:gd name="T64" fmla="*/ 968914 w 206"/>
                <a:gd name="T65" fmla="*/ 650033 h 1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147">
                  <a:moveTo>
                    <a:pt x="191" y="114"/>
                  </a:moveTo>
                  <a:cubicBezTo>
                    <a:pt x="191" y="16"/>
                    <a:pt x="191" y="16"/>
                    <a:pt x="191" y="16"/>
                  </a:cubicBezTo>
                  <a:cubicBezTo>
                    <a:pt x="191" y="8"/>
                    <a:pt x="184" y="0"/>
                    <a:pt x="17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3" y="0"/>
                    <a:pt x="16" y="8"/>
                    <a:pt x="16" y="16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40"/>
                    <a:pt x="7" y="147"/>
                    <a:pt x="16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9" y="147"/>
                    <a:pt x="206" y="140"/>
                    <a:pt x="206" y="132"/>
                  </a:cubicBezTo>
                  <a:cubicBezTo>
                    <a:pt x="206" y="114"/>
                    <a:pt x="206" y="114"/>
                    <a:pt x="206" y="114"/>
                  </a:cubicBezTo>
                  <a:lnTo>
                    <a:pt x="191" y="114"/>
                  </a:lnTo>
                  <a:close/>
                  <a:moveTo>
                    <a:pt x="24" y="16"/>
                  </a:moveTo>
                  <a:cubicBezTo>
                    <a:pt x="24" y="12"/>
                    <a:pt x="27" y="8"/>
                    <a:pt x="32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9" y="8"/>
                    <a:pt x="183" y="12"/>
                    <a:pt x="183" y="16"/>
                  </a:cubicBezTo>
                  <a:cubicBezTo>
                    <a:pt x="183" y="114"/>
                    <a:pt x="183" y="114"/>
                    <a:pt x="183" y="114"/>
                  </a:cubicBezTo>
                  <a:cubicBezTo>
                    <a:pt x="24" y="114"/>
                    <a:pt x="24" y="114"/>
                    <a:pt x="24" y="114"/>
                  </a:cubicBezTo>
                  <a:lnTo>
                    <a:pt x="24" y="16"/>
                  </a:lnTo>
                  <a:close/>
                  <a:moveTo>
                    <a:pt x="198" y="132"/>
                  </a:moveTo>
                  <a:cubicBezTo>
                    <a:pt x="198" y="136"/>
                    <a:pt x="195" y="139"/>
                    <a:pt x="191" y="139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11" y="139"/>
                    <a:pt x="8" y="136"/>
                    <a:pt x="8" y="13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16" y="122"/>
                    <a:pt x="16" y="122"/>
                    <a:pt x="16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7" y="126"/>
                    <a:pt x="71" y="128"/>
                    <a:pt x="7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6" y="128"/>
                    <a:pt x="140" y="126"/>
                    <a:pt x="141" y="122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98" y="122"/>
                    <a:pt x="198" y="122"/>
                    <a:pt x="198" y="122"/>
                  </a:cubicBezTo>
                  <a:lnTo>
                    <a:pt x="198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455958" y="1427148"/>
            <a:ext cx="8638513" cy="953449"/>
            <a:chOff x="1385163" y="1103210"/>
            <a:chExt cx="8638513" cy="953449"/>
          </a:xfrm>
        </p:grpSpPr>
        <p:sp>
          <p:nvSpPr>
            <p:cNvPr id="8208" name="文本框 63"/>
            <p:cNvSpPr txBox="1">
              <a:spLocks noChangeArrowheads="1"/>
            </p:cNvSpPr>
            <p:nvPr/>
          </p:nvSpPr>
          <p:spPr bwMode="auto">
            <a:xfrm>
              <a:off x="2628174" y="1103210"/>
              <a:ext cx="5715663" cy="461665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 err="1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Toefl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 / GER(I think it will be waived in the future)</a:t>
              </a:r>
              <a:endParaRPr lang="zh-CN" altLang="en-US" sz="2400" dirty="0">
                <a:solidFill>
                  <a:schemeClr val="bg1"/>
                </a:solidFill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  <p:sp>
          <p:nvSpPr>
            <p:cNvPr id="8209" name="文本框 63"/>
            <p:cNvSpPr txBox="1">
              <a:spLocks noChangeArrowheads="1"/>
            </p:cNvSpPr>
            <p:nvPr/>
          </p:nvSpPr>
          <p:spPr bwMode="auto">
            <a:xfrm>
              <a:off x="2628175" y="1594994"/>
              <a:ext cx="7395501" cy="461665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I recommend you to start </a:t>
              </a:r>
              <a:r>
                <a:rPr lang="en-US" altLang="zh-CN" sz="2400" b="1" dirty="0" smtClean="0">
                  <a:solidFill>
                    <a:schemeClr val="accent1">
                      <a:lumMod val="75000"/>
                    </a:schemeClr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as early as you can</a:t>
              </a:r>
              <a:r>
                <a:rPr lang="en-US" altLang="zh-CN" dirty="0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. 	It’s a hard road to go through…</a:t>
              </a:r>
              <a:endParaRPr lang="zh-CN" altLang="en-US" dirty="0">
                <a:solidFill>
                  <a:schemeClr val="bg1"/>
                </a:solidFill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  <p:sp>
          <p:nvSpPr>
            <p:cNvPr id="8213" name="Freeform 9"/>
            <p:cNvSpPr>
              <a:spLocks noEditPoints="1"/>
            </p:cNvSpPr>
            <p:nvPr/>
          </p:nvSpPr>
          <p:spPr bwMode="auto">
            <a:xfrm>
              <a:off x="1385163" y="1107915"/>
              <a:ext cx="1029439" cy="584681"/>
            </a:xfrm>
            <a:custGeom>
              <a:avLst/>
              <a:gdLst>
                <a:gd name="T0" fmla="*/ 915124 w 206"/>
                <a:gd name="T1" fmla="*/ 0 h 174"/>
                <a:gd name="T2" fmla="*/ 72247 w 206"/>
                <a:gd name="T3" fmla="*/ 0 h 174"/>
                <a:gd name="T4" fmla="*/ 0 w 206"/>
                <a:gd name="T5" fmla="*/ 72396 h 174"/>
                <a:gd name="T6" fmla="*/ 0 w 206"/>
                <a:gd name="T7" fmla="*/ 545380 h 174"/>
                <a:gd name="T8" fmla="*/ 0 w 206"/>
                <a:gd name="T9" fmla="*/ 583991 h 174"/>
                <a:gd name="T10" fmla="*/ 0 w 206"/>
                <a:gd name="T11" fmla="*/ 632254 h 174"/>
                <a:gd name="T12" fmla="*/ 72247 w 206"/>
                <a:gd name="T13" fmla="*/ 709476 h 174"/>
                <a:gd name="T14" fmla="*/ 404581 w 206"/>
                <a:gd name="T15" fmla="*/ 709476 h 174"/>
                <a:gd name="T16" fmla="*/ 394948 w 206"/>
                <a:gd name="T17" fmla="*/ 791524 h 174"/>
                <a:gd name="T18" fmla="*/ 337151 w 206"/>
                <a:gd name="T19" fmla="*/ 791524 h 174"/>
                <a:gd name="T20" fmla="*/ 308252 w 206"/>
                <a:gd name="T21" fmla="*/ 815656 h 174"/>
                <a:gd name="T22" fmla="*/ 337151 w 206"/>
                <a:gd name="T23" fmla="*/ 839788 h 174"/>
                <a:gd name="T24" fmla="*/ 655036 w 206"/>
                <a:gd name="T25" fmla="*/ 839788 h 174"/>
                <a:gd name="T26" fmla="*/ 679118 w 206"/>
                <a:gd name="T27" fmla="*/ 815656 h 174"/>
                <a:gd name="T28" fmla="*/ 655036 w 206"/>
                <a:gd name="T29" fmla="*/ 791524 h 174"/>
                <a:gd name="T30" fmla="*/ 597239 w 206"/>
                <a:gd name="T31" fmla="*/ 791524 h 174"/>
                <a:gd name="T32" fmla="*/ 582789 w 206"/>
                <a:gd name="T33" fmla="*/ 709476 h 174"/>
                <a:gd name="T34" fmla="*/ 915124 w 206"/>
                <a:gd name="T35" fmla="*/ 709476 h 174"/>
                <a:gd name="T36" fmla="*/ 992187 w 206"/>
                <a:gd name="T37" fmla="*/ 632254 h 174"/>
                <a:gd name="T38" fmla="*/ 992187 w 206"/>
                <a:gd name="T39" fmla="*/ 583991 h 174"/>
                <a:gd name="T40" fmla="*/ 992187 w 206"/>
                <a:gd name="T41" fmla="*/ 545380 h 174"/>
                <a:gd name="T42" fmla="*/ 992187 w 206"/>
                <a:gd name="T43" fmla="*/ 72396 h 174"/>
                <a:gd name="T44" fmla="*/ 915124 w 206"/>
                <a:gd name="T45" fmla="*/ 0 h 174"/>
                <a:gd name="T46" fmla="*/ 953655 w 206"/>
                <a:gd name="T47" fmla="*/ 632254 h 174"/>
                <a:gd name="T48" fmla="*/ 915124 w 206"/>
                <a:gd name="T49" fmla="*/ 670865 h 174"/>
                <a:gd name="T50" fmla="*/ 72247 w 206"/>
                <a:gd name="T51" fmla="*/ 670865 h 174"/>
                <a:gd name="T52" fmla="*/ 38532 w 206"/>
                <a:gd name="T53" fmla="*/ 632254 h 174"/>
                <a:gd name="T54" fmla="*/ 38532 w 206"/>
                <a:gd name="T55" fmla="*/ 583991 h 174"/>
                <a:gd name="T56" fmla="*/ 953655 w 206"/>
                <a:gd name="T57" fmla="*/ 583991 h 174"/>
                <a:gd name="T58" fmla="*/ 953655 w 206"/>
                <a:gd name="T59" fmla="*/ 632254 h 174"/>
                <a:gd name="T60" fmla="*/ 38532 w 206"/>
                <a:gd name="T61" fmla="*/ 545380 h 174"/>
                <a:gd name="T62" fmla="*/ 38532 w 206"/>
                <a:gd name="T63" fmla="*/ 72396 h 174"/>
                <a:gd name="T64" fmla="*/ 72247 w 206"/>
                <a:gd name="T65" fmla="*/ 38611 h 174"/>
                <a:gd name="T66" fmla="*/ 915124 w 206"/>
                <a:gd name="T67" fmla="*/ 38611 h 174"/>
                <a:gd name="T68" fmla="*/ 953655 w 206"/>
                <a:gd name="T69" fmla="*/ 72396 h 174"/>
                <a:gd name="T70" fmla="*/ 953655 w 206"/>
                <a:gd name="T71" fmla="*/ 545380 h 174"/>
                <a:gd name="T72" fmla="*/ 38532 w 206"/>
                <a:gd name="T73" fmla="*/ 545380 h 1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6" h="174">
                  <a:moveTo>
                    <a:pt x="19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0"/>
                    <a:pt x="7" y="147"/>
                    <a:pt x="15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52"/>
                    <a:pt x="84" y="159"/>
                    <a:pt x="82" y="164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67" y="164"/>
                    <a:pt x="64" y="166"/>
                    <a:pt x="64" y="169"/>
                  </a:cubicBezTo>
                  <a:cubicBezTo>
                    <a:pt x="64" y="172"/>
                    <a:pt x="67" y="174"/>
                    <a:pt x="70" y="174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39" y="174"/>
                    <a:pt x="141" y="172"/>
                    <a:pt x="141" y="169"/>
                  </a:cubicBezTo>
                  <a:cubicBezTo>
                    <a:pt x="141" y="166"/>
                    <a:pt x="139" y="164"/>
                    <a:pt x="136" y="164"/>
                  </a:cubicBezTo>
                  <a:cubicBezTo>
                    <a:pt x="124" y="164"/>
                    <a:pt x="124" y="164"/>
                    <a:pt x="124" y="164"/>
                  </a:cubicBezTo>
                  <a:cubicBezTo>
                    <a:pt x="122" y="159"/>
                    <a:pt x="121" y="152"/>
                    <a:pt x="121" y="147"/>
                  </a:cubicBezTo>
                  <a:cubicBezTo>
                    <a:pt x="190" y="147"/>
                    <a:pt x="190" y="147"/>
                    <a:pt x="190" y="147"/>
                  </a:cubicBezTo>
                  <a:cubicBezTo>
                    <a:pt x="199" y="147"/>
                    <a:pt x="206" y="140"/>
                    <a:pt x="206" y="131"/>
                  </a:cubicBezTo>
                  <a:cubicBezTo>
                    <a:pt x="206" y="121"/>
                    <a:pt x="206" y="121"/>
                    <a:pt x="206" y="121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5"/>
                    <a:pt x="206" y="15"/>
                    <a:pt x="206" y="15"/>
                  </a:cubicBezTo>
                  <a:cubicBezTo>
                    <a:pt x="206" y="7"/>
                    <a:pt x="199" y="0"/>
                    <a:pt x="190" y="0"/>
                  </a:cubicBezTo>
                  <a:close/>
                  <a:moveTo>
                    <a:pt x="198" y="131"/>
                  </a:moveTo>
                  <a:cubicBezTo>
                    <a:pt x="198" y="135"/>
                    <a:pt x="195" y="139"/>
                    <a:pt x="190" y="139"/>
                  </a:cubicBezTo>
                  <a:cubicBezTo>
                    <a:pt x="15" y="139"/>
                    <a:pt x="15" y="139"/>
                    <a:pt x="15" y="139"/>
                  </a:cubicBezTo>
                  <a:cubicBezTo>
                    <a:pt x="11" y="139"/>
                    <a:pt x="8" y="135"/>
                    <a:pt x="8" y="13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198" y="121"/>
                    <a:pt x="198" y="121"/>
                    <a:pt x="198" y="121"/>
                  </a:cubicBezTo>
                  <a:lnTo>
                    <a:pt x="198" y="131"/>
                  </a:lnTo>
                  <a:close/>
                  <a:moveTo>
                    <a:pt x="8" y="113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1"/>
                    <a:pt x="11" y="8"/>
                    <a:pt x="15" y="8"/>
                  </a:cubicBezTo>
                  <a:cubicBezTo>
                    <a:pt x="190" y="8"/>
                    <a:pt x="190" y="8"/>
                    <a:pt x="190" y="8"/>
                  </a:cubicBezTo>
                  <a:cubicBezTo>
                    <a:pt x="195" y="8"/>
                    <a:pt x="198" y="11"/>
                    <a:pt x="198" y="15"/>
                  </a:cubicBezTo>
                  <a:cubicBezTo>
                    <a:pt x="198" y="113"/>
                    <a:pt x="198" y="113"/>
                    <a:pt x="198" y="113"/>
                  </a:cubicBezTo>
                  <a:lnTo>
                    <a:pt x="8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1445906" y="3868130"/>
            <a:ext cx="6598500" cy="861115"/>
            <a:chOff x="1445906" y="3892522"/>
            <a:chExt cx="6598500" cy="861115"/>
          </a:xfrm>
        </p:grpSpPr>
        <p:sp>
          <p:nvSpPr>
            <p:cNvPr id="8214" name="文本框 63"/>
            <p:cNvSpPr txBox="1">
              <a:spLocks noChangeArrowheads="1"/>
            </p:cNvSpPr>
            <p:nvPr/>
          </p:nvSpPr>
          <p:spPr bwMode="auto">
            <a:xfrm>
              <a:off x="2628175" y="3892522"/>
              <a:ext cx="2978319" cy="461665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Adequate determination</a:t>
              </a:r>
              <a:endParaRPr lang="zh-CN" altLang="en-US" sz="2400" dirty="0">
                <a:solidFill>
                  <a:schemeClr val="bg1"/>
                </a:solidFill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  <p:sp>
          <p:nvSpPr>
            <p:cNvPr id="8215" name="文本框 63"/>
            <p:cNvSpPr txBox="1">
              <a:spLocks noChangeArrowheads="1"/>
            </p:cNvSpPr>
            <p:nvPr/>
          </p:nvSpPr>
          <p:spPr bwMode="auto">
            <a:xfrm>
              <a:off x="2628176" y="4384305"/>
              <a:ext cx="5416230" cy="369332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You should totally be sure about it is the road what you wanted.</a:t>
              </a:r>
              <a:endParaRPr lang="zh-CN" altLang="en-US" dirty="0">
                <a:solidFill>
                  <a:schemeClr val="bg1"/>
                </a:solidFill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  <p:pic>
          <p:nvPicPr>
            <p:cNvPr id="8216" name="图片 5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5906" y="3947610"/>
              <a:ext cx="968696" cy="749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群組 4"/>
          <p:cNvGrpSpPr/>
          <p:nvPr/>
        </p:nvGrpSpPr>
        <p:grpSpPr>
          <a:xfrm>
            <a:off x="1445906" y="5041149"/>
            <a:ext cx="9352060" cy="861115"/>
            <a:chOff x="1456222" y="5041207"/>
            <a:chExt cx="9352060" cy="861115"/>
          </a:xfrm>
        </p:grpSpPr>
        <p:pic>
          <p:nvPicPr>
            <p:cNvPr id="25" name="图片 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6222" y="5109889"/>
              <a:ext cx="905740" cy="659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文本框 63"/>
            <p:cNvSpPr txBox="1">
              <a:spLocks noChangeArrowheads="1"/>
            </p:cNvSpPr>
            <p:nvPr/>
          </p:nvSpPr>
          <p:spPr bwMode="auto">
            <a:xfrm>
              <a:off x="2628175" y="5041207"/>
              <a:ext cx="2978319" cy="461665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Documents</a:t>
              </a:r>
              <a:endParaRPr lang="zh-CN" altLang="en-US" sz="2400" dirty="0">
                <a:solidFill>
                  <a:schemeClr val="bg1"/>
                </a:solidFill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  <p:sp>
          <p:nvSpPr>
            <p:cNvPr id="27" name="文本框 63"/>
            <p:cNvSpPr txBox="1">
              <a:spLocks noChangeArrowheads="1"/>
            </p:cNvSpPr>
            <p:nvPr/>
          </p:nvSpPr>
          <p:spPr bwMode="auto">
            <a:xfrm>
              <a:off x="2628175" y="5532990"/>
              <a:ext cx="8180107" cy="369332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I-20, I-94</a:t>
              </a:r>
              <a:r>
                <a:rPr lang="en-US" altLang="zh-CN" dirty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, vaccine, </a:t>
              </a:r>
              <a:r>
                <a:rPr lang="en-US" altLang="zh-CN" dirty="0" smtClean="0">
                  <a:solidFill>
                    <a:schemeClr val="bg1"/>
                  </a:solidFill>
                  <a:latin typeface="AR CENA" panose="02000000000000000000" pitchFamily="2" charset="0"/>
                  <a:ea typeface="微軟正黑體" panose="020B0604030504040204" pitchFamily="34" charset="-120"/>
                </a:rPr>
                <a:t>tuberculosis, bank transmission,… lots of things to do after you get the I-20 </a:t>
              </a:r>
              <a:endParaRPr lang="zh-CN" altLang="en-US" dirty="0">
                <a:solidFill>
                  <a:schemeClr val="bg1"/>
                </a:solidFill>
                <a:latin typeface="AR CENA" panose="02000000000000000000" pitchFamily="2" charset="0"/>
                <a:ea typeface="微軟正黑體" panose="020B0604030504040204" pitchFamily="34" charset="-120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32"/>
          <p:cNvGrpSpPr/>
          <p:nvPr/>
        </p:nvGrpSpPr>
        <p:grpSpPr bwMode="auto">
          <a:xfrm>
            <a:off x="896938" y="2535238"/>
            <a:ext cx="2654300" cy="2289175"/>
            <a:chOff x="0" y="0"/>
            <a:chExt cx="1897234" cy="1635546"/>
          </a:xfrm>
        </p:grpSpPr>
        <p:sp>
          <p:nvSpPr>
            <p:cNvPr id="8207" name="六边形 21"/>
            <p:cNvSpPr>
              <a:spLocks noChangeArrowheads="1"/>
            </p:cNvSpPr>
            <p:nvPr/>
          </p:nvSpPr>
          <p:spPr bwMode="auto">
            <a:xfrm rot="556867">
              <a:off x="341912" y="294751"/>
              <a:ext cx="1213410" cy="1046044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>
                <a:alpha val="41176"/>
              </a:schemeClr>
            </a:solidFill>
            <a:ln w="19050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208" name="组合 18"/>
            <p:cNvGrpSpPr/>
            <p:nvPr/>
          </p:nvGrpSpPr>
          <p:grpSpPr bwMode="auto">
            <a:xfrm rot="2198315">
              <a:off x="0" y="0"/>
              <a:ext cx="1897234" cy="1635546"/>
              <a:chOff x="0" y="0"/>
              <a:chExt cx="1897234" cy="1635546"/>
            </a:xfrm>
          </p:grpSpPr>
          <p:sp>
            <p:nvSpPr>
              <p:cNvPr id="8209" name="任意多边形 17"/>
              <p:cNvSpPr/>
              <p:nvPr/>
            </p:nvSpPr>
            <p:spPr bwMode="auto">
              <a:xfrm rot="-1626015">
                <a:off x="0" y="0"/>
                <a:ext cx="1897234" cy="1635546"/>
              </a:xfrm>
              <a:custGeom>
                <a:avLst/>
                <a:gdLst>
                  <a:gd name="T0" fmla="*/ 279222 w 1661770"/>
                  <a:gd name="T1" fmla="*/ 1376217 h 1432560"/>
                  <a:gd name="T2" fmla="*/ 730298 w 1661770"/>
                  <a:gd name="T3" fmla="*/ 1635546 h 1432560"/>
                  <a:gd name="T4" fmla="*/ 408887 w 1661770"/>
                  <a:gd name="T5" fmla="*/ 1635546 h 1432560"/>
                  <a:gd name="T6" fmla="*/ 279222 w 1661770"/>
                  <a:gd name="T7" fmla="*/ 1376217 h 1432560"/>
                  <a:gd name="T8" fmla="*/ 111714 w 1661770"/>
                  <a:gd name="T9" fmla="*/ 594346 h 1432560"/>
                  <a:gd name="T10" fmla="*/ 88423 w 1661770"/>
                  <a:gd name="T11" fmla="*/ 994619 h 1432560"/>
                  <a:gd name="T12" fmla="*/ 0 w 1661770"/>
                  <a:gd name="T13" fmla="*/ 817773 h 1432560"/>
                  <a:gd name="T14" fmla="*/ 111714 w 1661770"/>
                  <a:gd name="T15" fmla="*/ 594346 h 1432560"/>
                  <a:gd name="T16" fmla="*/ 1606210 w 1661770"/>
                  <a:gd name="T17" fmla="*/ 1399820 h 1432560"/>
                  <a:gd name="T18" fmla="*/ 1488347 w 1661770"/>
                  <a:gd name="T19" fmla="*/ 1635546 h 1432560"/>
                  <a:gd name="T20" fmla="*/ 1250604 w 1661770"/>
                  <a:gd name="T21" fmla="*/ 1635546 h 1432560"/>
                  <a:gd name="T22" fmla="*/ 1606210 w 1661770"/>
                  <a:gd name="T23" fmla="*/ 1399820 h 1432560"/>
                  <a:gd name="T24" fmla="*/ 646628 w 1661770"/>
                  <a:gd name="T25" fmla="*/ 0 h 1432560"/>
                  <a:gd name="T26" fmla="*/ 291024 w 1661770"/>
                  <a:gd name="T27" fmla="*/ 235726 h 1432560"/>
                  <a:gd name="T28" fmla="*/ 408887 w 1661770"/>
                  <a:gd name="T29" fmla="*/ 0 h 1432560"/>
                  <a:gd name="T30" fmla="*/ 646628 w 1661770"/>
                  <a:gd name="T31" fmla="*/ 0 h 1432560"/>
                  <a:gd name="T32" fmla="*/ 1808811 w 1661770"/>
                  <a:gd name="T33" fmla="*/ 640927 h 1432560"/>
                  <a:gd name="T34" fmla="*/ 1897234 w 1661770"/>
                  <a:gd name="T35" fmla="*/ 817773 h 1432560"/>
                  <a:gd name="T36" fmla="*/ 1785520 w 1661770"/>
                  <a:gd name="T37" fmla="*/ 1041200 h 1432560"/>
                  <a:gd name="T38" fmla="*/ 1808811 w 1661770"/>
                  <a:gd name="T39" fmla="*/ 640927 h 1432560"/>
                  <a:gd name="T40" fmla="*/ 1488347 w 1661770"/>
                  <a:gd name="T41" fmla="*/ 0 h 1432560"/>
                  <a:gd name="T42" fmla="*/ 1618012 w 1661770"/>
                  <a:gd name="T43" fmla="*/ 259329 h 1432560"/>
                  <a:gd name="T44" fmla="*/ 1166938 w 1661770"/>
                  <a:gd name="T45" fmla="*/ 0 h 1432560"/>
                  <a:gd name="T46" fmla="*/ 1488347 w 1661770"/>
                  <a:gd name="T47" fmla="*/ 0 h 14325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661770" h="1432560">
                    <a:moveTo>
                      <a:pt x="244568" y="1205416"/>
                    </a:moveTo>
                    <a:lnTo>
                      <a:pt x="639661" y="1432560"/>
                    </a:lnTo>
                    <a:lnTo>
                      <a:pt x="358140" y="1432560"/>
                    </a:lnTo>
                    <a:lnTo>
                      <a:pt x="244568" y="1205416"/>
                    </a:lnTo>
                    <a:close/>
                    <a:moveTo>
                      <a:pt x="97849" y="520582"/>
                    </a:moveTo>
                    <a:lnTo>
                      <a:pt x="77449" y="871178"/>
                    </a:lnTo>
                    <a:lnTo>
                      <a:pt x="0" y="716280"/>
                    </a:lnTo>
                    <a:lnTo>
                      <a:pt x="97849" y="520582"/>
                    </a:lnTo>
                    <a:close/>
                    <a:moveTo>
                      <a:pt x="1406865" y="1226090"/>
                    </a:moveTo>
                    <a:lnTo>
                      <a:pt x="1303630" y="1432560"/>
                    </a:lnTo>
                    <a:lnTo>
                      <a:pt x="1095393" y="1432560"/>
                    </a:lnTo>
                    <a:lnTo>
                      <a:pt x="1406865" y="1226090"/>
                    </a:lnTo>
                    <a:close/>
                    <a:moveTo>
                      <a:pt x="566376" y="0"/>
                    </a:moveTo>
                    <a:lnTo>
                      <a:pt x="254905" y="206470"/>
                    </a:lnTo>
                    <a:lnTo>
                      <a:pt x="358140" y="0"/>
                    </a:lnTo>
                    <a:lnTo>
                      <a:pt x="566376" y="0"/>
                    </a:lnTo>
                    <a:close/>
                    <a:moveTo>
                      <a:pt x="1584321" y="561382"/>
                    </a:moveTo>
                    <a:lnTo>
                      <a:pt x="1661770" y="716280"/>
                    </a:lnTo>
                    <a:lnTo>
                      <a:pt x="1563921" y="911978"/>
                    </a:lnTo>
                    <a:lnTo>
                      <a:pt x="1584321" y="561382"/>
                    </a:lnTo>
                    <a:close/>
                    <a:moveTo>
                      <a:pt x="1303630" y="0"/>
                    </a:moveTo>
                    <a:lnTo>
                      <a:pt x="1417202" y="227144"/>
                    </a:lnTo>
                    <a:lnTo>
                      <a:pt x="1022110" y="0"/>
                    </a:lnTo>
                    <a:lnTo>
                      <a:pt x="130363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10" name="六边形 15"/>
              <p:cNvSpPr>
                <a:spLocks noChangeArrowheads="1"/>
              </p:cNvSpPr>
              <p:nvPr/>
            </p:nvSpPr>
            <p:spPr bwMode="auto">
              <a:xfrm rot="160600">
                <a:off x="134173" y="115667"/>
                <a:ext cx="1628888" cy="1404214"/>
              </a:xfrm>
              <a:prstGeom prst="hexagon">
                <a:avLst>
                  <a:gd name="adj" fmla="val 24999"/>
                  <a:gd name="vf" fmla="val 115470"/>
                </a:avLst>
              </a:prstGeom>
              <a:noFill/>
              <a:ln w="19050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8195" name="文本框 19"/>
          <p:cNvSpPr txBox="1">
            <a:spLocks noChangeArrowheads="1"/>
          </p:cNvSpPr>
          <p:nvPr/>
        </p:nvSpPr>
        <p:spPr bwMode="auto">
          <a:xfrm>
            <a:off x="1760538" y="2749550"/>
            <a:ext cx="10318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500" b="1">
                <a:solidFill>
                  <a:schemeClr val="bg1"/>
                </a:solidFill>
                <a:latin typeface="Bireun" panose="02000500000000000000" pitchFamily="2" charset="0"/>
              </a:rPr>
              <a:t>2</a:t>
            </a:r>
            <a:endParaRPr lang="zh-CN" altLang="en-US" sz="11500" b="1">
              <a:solidFill>
                <a:schemeClr val="bg1"/>
              </a:solidFill>
              <a:latin typeface="Bireun" panose="02000500000000000000" pitchFamily="2" charset="0"/>
            </a:endParaRPr>
          </a:p>
        </p:txBody>
      </p:sp>
      <p:sp>
        <p:nvSpPr>
          <p:cNvPr id="8198" name="Freeform 123"/>
          <p:cNvSpPr/>
          <p:nvPr/>
        </p:nvSpPr>
        <p:spPr bwMode="auto">
          <a:xfrm rot="-152018">
            <a:off x="10371138" y="3095625"/>
            <a:ext cx="3641725" cy="3381375"/>
          </a:xfrm>
          <a:custGeom>
            <a:avLst/>
            <a:gdLst>
              <a:gd name="T0" fmla="*/ 1198885 w 404"/>
              <a:gd name="T1" fmla="*/ 432816 h 375"/>
              <a:gd name="T2" fmla="*/ 1126771 w 404"/>
              <a:gd name="T3" fmla="*/ 306578 h 375"/>
              <a:gd name="T4" fmla="*/ 1036630 w 404"/>
              <a:gd name="T5" fmla="*/ 360680 h 375"/>
              <a:gd name="T6" fmla="*/ 1099729 w 404"/>
              <a:gd name="T7" fmla="*/ 486918 h 375"/>
              <a:gd name="T8" fmla="*/ 540850 w 404"/>
              <a:gd name="T9" fmla="*/ 559054 h 375"/>
              <a:gd name="T10" fmla="*/ 1270998 w 404"/>
              <a:gd name="T11" fmla="*/ 1136142 h 375"/>
              <a:gd name="T12" fmla="*/ 1054658 w 404"/>
              <a:gd name="T13" fmla="*/ 1163193 h 375"/>
              <a:gd name="T14" fmla="*/ 1063672 w 404"/>
              <a:gd name="T15" fmla="*/ 1370584 h 375"/>
              <a:gd name="T16" fmla="*/ 1622551 w 404"/>
              <a:gd name="T17" fmla="*/ 1632077 h 375"/>
              <a:gd name="T18" fmla="*/ 225354 w 404"/>
              <a:gd name="T19" fmla="*/ 1145159 h 375"/>
              <a:gd name="T20" fmla="*/ 198312 w 404"/>
              <a:gd name="T21" fmla="*/ 1388618 h 375"/>
              <a:gd name="T22" fmla="*/ 45071 w 404"/>
              <a:gd name="T23" fmla="*/ 1596009 h 375"/>
              <a:gd name="T24" fmla="*/ 153241 w 404"/>
              <a:gd name="T25" fmla="*/ 1893570 h 375"/>
              <a:gd name="T26" fmla="*/ 667049 w 404"/>
              <a:gd name="T27" fmla="*/ 1713230 h 375"/>
              <a:gd name="T28" fmla="*/ 811275 w 404"/>
              <a:gd name="T29" fmla="*/ 1722247 h 375"/>
              <a:gd name="T30" fmla="*/ 1000573 w 404"/>
              <a:gd name="T31" fmla="*/ 1920621 h 375"/>
              <a:gd name="T32" fmla="*/ 1000573 w 404"/>
              <a:gd name="T33" fmla="*/ 2191131 h 375"/>
              <a:gd name="T34" fmla="*/ 1216913 w 404"/>
              <a:gd name="T35" fmla="*/ 2245233 h 375"/>
              <a:gd name="T36" fmla="*/ 522822 w 404"/>
              <a:gd name="T37" fmla="*/ 2696083 h 375"/>
              <a:gd name="T38" fmla="*/ 1054658 w 404"/>
              <a:gd name="T39" fmla="*/ 2849372 h 375"/>
              <a:gd name="T40" fmla="*/ 802261 w 404"/>
              <a:gd name="T41" fmla="*/ 3020695 h 375"/>
              <a:gd name="T42" fmla="*/ 937474 w 404"/>
              <a:gd name="T43" fmla="*/ 3228086 h 375"/>
              <a:gd name="T44" fmla="*/ 1198885 w 404"/>
              <a:gd name="T45" fmla="*/ 3173984 h 375"/>
              <a:gd name="T46" fmla="*/ 1460296 w 404"/>
              <a:gd name="T47" fmla="*/ 3372358 h 375"/>
              <a:gd name="T48" fmla="*/ 1748749 w 404"/>
              <a:gd name="T49" fmla="*/ 2335403 h 375"/>
              <a:gd name="T50" fmla="*/ 1748749 w 404"/>
              <a:gd name="T51" fmla="*/ 2470658 h 375"/>
              <a:gd name="T52" fmla="*/ 1856919 w 404"/>
              <a:gd name="T53" fmla="*/ 2461641 h 375"/>
              <a:gd name="T54" fmla="*/ 1856919 w 404"/>
              <a:gd name="T55" fmla="*/ 2335403 h 375"/>
              <a:gd name="T56" fmla="*/ 2091288 w 404"/>
              <a:gd name="T57" fmla="*/ 3381375 h 375"/>
              <a:gd name="T58" fmla="*/ 2361713 w 404"/>
              <a:gd name="T59" fmla="*/ 3210052 h 375"/>
              <a:gd name="T60" fmla="*/ 2623124 w 404"/>
              <a:gd name="T61" fmla="*/ 3273171 h 375"/>
              <a:gd name="T62" fmla="*/ 2767350 w 404"/>
              <a:gd name="T63" fmla="*/ 3074797 h 375"/>
              <a:gd name="T64" fmla="*/ 2523968 w 404"/>
              <a:gd name="T65" fmla="*/ 2885440 h 375"/>
              <a:gd name="T66" fmla="*/ 3064818 w 404"/>
              <a:gd name="T67" fmla="*/ 2768219 h 375"/>
              <a:gd name="T68" fmla="*/ 2415798 w 404"/>
              <a:gd name="T69" fmla="*/ 2290318 h 375"/>
              <a:gd name="T70" fmla="*/ 2614110 w 404"/>
              <a:gd name="T71" fmla="*/ 2236216 h 375"/>
              <a:gd name="T72" fmla="*/ 2605095 w 404"/>
              <a:gd name="T73" fmla="*/ 1938655 h 375"/>
              <a:gd name="T74" fmla="*/ 2821435 w 404"/>
              <a:gd name="T75" fmla="*/ 1767332 h 375"/>
              <a:gd name="T76" fmla="*/ 2974676 w 404"/>
              <a:gd name="T77" fmla="*/ 1776349 h 375"/>
              <a:gd name="T78" fmla="*/ 3479470 w 404"/>
              <a:gd name="T79" fmla="*/ 1983740 h 375"/>
              <a:gd name="T80" fmla="*/ 3641725 w 404"/>
              <a:gd name="T81" fmla="*/ 1740281 h 375"/>
              <a:gd name="T82" fmla="*/ 3452427 w 404"/>
              <a:gd name="T83" fmla="*/ 1469771 h 375"/>
              <a:gd name="T84" fmla="*/ 3443413 w 404"/>
              <a:gd name="T85" fmla="*/ 1226312 h 375"/>
              <a:gd name="T86" fmla="*/ 2019174 w 404"/>
              <a:gd name="T87" fmla="*/ 1641094 h 375"/>
              <a:gd name="T88" fmla="*/ 2614110 w 404"/>
              <a:gd name="T89" fmla="*/ 1397635 h 375"/>
              <a:gd name="T90" fmla="*/ 2614110 w 404"/>
              <a:gd name="T91" fmla="*/ 1199261 h 375"/>
              <a:gd name="T92" fmla="*/ 2370727 w 404"/>
              <a:gd name="T93" fmla="*/ 1181227 h 375"/>
              <a:gd name="T94" fmla="*/ 3154960 w 404"/>
              <a:gd name="T95" fmla="*/ 622173 h 375"/>
              <a:gd name="T96" fmla="*/ 2596081 w 404"/>
              <a:gd name="T97" fmla="*/ 532003 h 375"/>
              <a:gd name="T98" fmla="*/ 2668195 w 404"/>
              <a:gd name="T99" fmla="*/ 405765 h 375"/>
              <a:gd name="T100" fmla="*/ 2578053 w 404"/>
              <a:gd name="T101" fmla="*/ 351663 h 375"/>
              <a:gd name="T102" fmla="*/ 2505939 w 404"/>
              <a:gd name="T103" fmla="*/ 468884 h 375"/>
              <a:gd name="T104" fmla="*/ 2163401 w 404"/>
              <a:gd name="T105" fmla="*/ 18034 h 375"/>
              <a:gd name="T106" fmla="*/ 2028188 w 404"/>
              <a:gd name="T107" fmla="*/ 946785 h 375"/>
              <a:gd name="T108" fmla="*/ 1892976 w 404"/>
              <a:gd name="T109" fmla="*/ 757428 h 375"/>
              <a:gd name="T110" fmla="*/ 1721707 w 404"/>
              <a:gd name="T111" fmla="*/ 874649 h 375"/>
              <a:gd name="T112" fmla="*/ 1775792 w 404"/>
              <a:gd name="T113" fmla="*/ 1496822 h 3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04" h="375">
                <a:moveTo>
                  <a:pt x="172" y="0"/>
                </a:moveTo>
                <a:cubicBezTo>
                  <a:pt x="169" y="0"/>
                  <a:pt x="167" y="2"/>
                  <a:pt x="166" y="4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49"/>
                  <a:pt x="134" y="49"/>
                  <a:pt x="133" y="48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3" y="17"/>
                  <a:pt x="141" y="13"/>
                  <a:pt x="138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4" y="12"/>
                  <a:pt x="131" y="14"/>
                  <a:pt x="131" y="16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2" y="10"/>
                  <a:pt x="110" y="9"/>
                  <a:pt x="108" y="9"/>
                </a:cubicBezTo>
                <a:cubicBezTo>
                  <a:pt x="107" y="9"/>
                  <a:pt x="106" y="9"/>
                  <a:pt x="105" y="10"/>
                </a:cubicBezTo>
                <a:cubicBezTo>
                  <a:pt x="103" y="11"/>
                  <a:pt x="101" y="15"/>
                  <a:pt x="103" y="18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6" y="34"/>
                  <a:pt x="95" y="34"/>
                </a:cubicBezTo>
                <a:cubicBezTo>
                  <a:pt x="93" y="34"/>
                  <a:pt x="90" y="36"/>
                  <a:pt x="90" y="39"/>
                </a:cubicBezTo>
                <a:cubicBezTo>
                  <a:pt x="89" y="42"/>
                  <a:pt x="91" y="45"/>
                  <a:pt x="94" y="46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6" y="78"/>
                  <a:pt x="136" y="78"/>
                  <a:pt x="136" y="78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6" y="57"/>
                  <a:pt x="66" y="57"/>
                </a:cubicBezTo>
                <a:cubicBezTo>
                  <a:pt x="63" y="57"/>
                  <a:pt x="61" y="59"/>
                  <a:pt x="60" y="62"/>
                </a:cubicBezTo>
                <a:cubicBezTo>
                  <a:pt x="59" y="65"/>
                  <a:pt x="61" y="68"/>
                  <a:pt x="64" y="69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1" y="126"/>
                  <a:pt x="141" y="126"/>
                  <a:pt x="141" y="126"/>
                </a:cubicBezTo>
                <a:cubicBezTo>
                  <a:pt x="141" y="123"/>
                  <a:pt x="138" y="121"/>
                  <a:pt x="136" y="121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1" y="122"/>
                  <a:pt x="129" y="125"/>
                  <a:pt x="130" y="128"/>
                </a:cubicBezTo>
                <a:cubicBezTo>
                  <a:pt x="131" y="138"/>
                  <a:pt x="131" y="138"/>
                  <a:pt x="131" y="138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28"/>
                  <a:pt x="115" y="128"/>
                  <a:pt x="114" y="128"/>
                </a:cubicBezTo>
                <a:cubicBezTo>
                  <a:pt x="112" y="128"/>
                  <a:pt x="110" y="129"/>
                  <a:pt x="109" y="131"/>
                </a:cubicBezTo>
                <a:cubicBezTo>
                  <a:pt x="107" y="133"/>
                  <a:pt x="108" y="137"/>
                  <a:pt x="111" y="139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2"/>
                  <a:pt x="118" y="152"/>
                  <a:pt x="118" y="152"/>
                </a:cubicBezTo>
                <a:cubicBezTo>
                  <a:pt x="115" y="154"/>
                  <a:pt x="113" y="157"/>
                  <a:pt x="115" y="160"/>
                </a:cubicBezTo>
                <a:cubicBezTo>
                  <a:pt x="116" y="162"/>
                  <a:pt x="118" y="163"/>
                  <a:pt x="120" y="163"/>
                </a:cubicBezTo>
                <a:cubicBezTo>
                  <a:pt x="121" y="163"/>
                  <a:pt x="122" y="163"/>
                  <a:pt x="122" y="163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2" y="118"/>
                  <a:pt x="31" y="117"/>
                  <a:pt x="29" y="117"/>
                </a:cubicBezTo>
                <a:cubicBezTo>
                  <a:pt x="28" y="117"/>
                  <a:pt x="26" y="118"/>
                  <a:pt x="25" y="119"/>
                </a:cubicBezTo>
                <a:cubicBezTo>
                  <a:pt x="23" y="121"/>
                  <a:pt x="23" y="125"/>
                  <a:pt x="25" y="127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78"/>
                  <a:pt x="47" y="177"/>
                  <a:pt x="47" y="177"/>
                </a:cubicBezTo>
                <a:cubicBezTo>
                  <a:pt x="26" y="156"/>
                  <a:pt x="26" y="156"/>
                  <a:pt x="26" y="156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21" y="154"/>
                  <a:pt x="19" y="154"/>
                  <a:pt x="18" y="155"/>
                </a:cubicBezTo>
                <a:cubicBezTo>
                  <a:pt x="16" y="158"/>
                  <a:pt x="16" y="161"/>
                  <a:pt x="18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6" y="177"/>
                  <a:pt x="6" y="177"/>
                  <a:pt x="6" y="177"/>
                </a:cubicBezTo>
                <a:cubicBezTo>
                  <a:pt x="6" y="177"/>
                  <a:pt x="5" y="177"/>
                  <a:pt x="5" y="177"/>
                </a:cubicBezTo>
                <a:cubicBezTo>
                  <a:pt x="2" y="177"/>
                  <a:pt x="0" y="179"/>
                  <a:pt x="0" y="182"/>
                </a:cubicBezTo>
                <a:cubicBezTo>
                  <a:pt x="0" y="186"/>
                  <a:pt x="2" y="188"/>
                  <a:pt x="5" y="188"/>
                </a:cubicBezTo>
                <a:cubicBezTo>
                  <a:pt x="31" y="189"/>
                  <a:pt x="31" y="189"/>
                  <a:pt x="31" y="189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8"/>
                  <a:pt x="17" y="210"/>
                </a:cubicBezTo>
                <a:cubicBezTo>
                  <a:pt x="18" y="212"/>
                  <a:pt x="19" y="212"/>
                  <a:pt x="21" y="212"/>
                </a:cubicBezTo>
                <a:cubicBezTo>
                  <a:pt x="22" y="212"/>
                  <a:pt x="24" y="212"/>
                  <a:pt x="25" y="21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8" y="190"/>
                  <a:pt x="48" y="190"/>
                </a:cubicBezTo>
                <a:cubicBezTo>
                  <a:pt x="74" y="190"/>
                  <a:pt x="74" y="190"/>
                  <a:pt x="74" y="190"/>
                </a:cubicBezTo>
                <a:cubicBezTo>
                  <a:pt x="22" y="239"/>
                  <a:pt x="22" y="239"/>
                  <a:pt x="22" y="239"/>
                </a:cubicBezTo>
                <a:cubicBezTo>
                  <a:pt x="20" y="241"/>
                  <a:pt x="20" y="245"/>
                  <a:pt x="22" y="247"/>
                </a:cubicBezTo>
                <a:cubicBezTo>
                  <a:pt x="23" y="248"/>
                  <a:pt x="25" y="249"/>
                  <a:pt x="26" y="249"/>
                </a:cubicBezTo>
                <a:cubicBezTo>
                  <a:pt x="28" y="249"/>
                  <a:pt x="29" y="249"/>
                  <a:pt x="30" y="247"/>
                </a:cubicBezTo>
                <a:cubicBezTo>
                  <a:pt x="90" y="191"/>
                  <a:pt x="90" y="191"/>
                  <a:pt x="90" y="191"/>
                </a:cubicBezTo>
                <a:cubicBezTo>
                  <a:pt x="180" y="193"/>
                  <a:pt x="180" y="193"/>
                  <a:pt x="180" y="193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09"/>
                  <a:pt x="117" y="209"/>
                  <a:pt x="116" y="209"/>
                </a:cubicBezTo>
                <a:cubicBezTo>
                  <a:pt x="114" y="209"/>
                  <a:pt x="112" y="210"/>
                  <a:pt x="111" y="213"/>
                </a:cubicBezTo>
                <a:cubicBezTo>
                  <a:pt x="110" y="216"/>
                  <a:pt x="111" y="219"/>
                  <a:pt x="114" y="220"/>
                </a:cubicBezTo>
                <a:cubicBezTo>
                  <a:pt x="123" y="224"/>
                  <a:pt x="123" y="224"/>
                  <a:pt x="123" y="224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105" y="234"/>
                  <a:pt x="104" y="237"/>
                  <a:pt x="106" y="240"/>
                </a:cubicBezTo>
                <a:cubicBezTo>
                  <a:pt x="107" y="242"/>
                  <a:pt x="109" y="243"/>
                  <a:pt x="111" y="243"/>
                </a:cubicBezTo>
                <a:cubicBezTo>
                  <a:pt x="112" y="243"/>
                  <a:pt x="113" y="243"/>
                  <a:pt x="114" y="242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29" y="246"/>
                  <a:pt x="131" y="249"/>
                  <a:pt x="134" y="249"/>
                </a:cubicBezTo>
                <a:cubicBezTo>
                  <a:pt x="134" y="249"/>
                  <a:pt x="135" y="249"/>
                  <a:pt x="135" y="249"/>
                </a:cubicBezTo>
                <a:cubicBezTo>
                  <a:pt x="138" y="249"/>
                  <a:pt x="140" y="247"/>
                  <a:pt x="141" y="244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39" y="280"/>
                  <a:pt x="139" y="280"/>
                  <a:pt x="139" y="280"/>
                </a:cubicBezTo>
                <a:cubicBezTo>
                  <a:pt x="58" y="299"/>
                  <a:pt x="58" y="299"/>
                  <a:pt x="58" y="299"/>
                </a:cubicBezTo>
                <a:cubicBezTo>
                  <a:pt x="55" y="300"/>
                  <a:pt x="53" y="303"/>
                  <a:pt x="54" y="306"/>
                </a:cubicBezTo>
                <a:cubicBezTo>
                  <a:pt x="55" y="309"/>
                  <a:pt x="57" y="311"/>
                  <a:pt x="60" y="311"/>
                </a:cubicBezTo>
                <a:cubicBezTo>
                  <a:pt x="60" y="311"/>
                  <a:pt x="60" y="311"/>
                  <a:pt x="61" y="311"/>
                </a:cubicBezTo>
                <a:cubicBezTo>
                  <a:pt x="130" y="294"/>
                  <a:pt x="130" y="294"/>
                  <a:pt x="130" y="294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16" y="316"/>
                  <a:pt x="116" y="316"/>
                  <a:pt x="116" y="317"/>
                </a:cubicBezTo>
                <a:cubicBezTo>
                  <a:pt x="86" y="324"/>
                  <a:pt x="86" y="324"/>
                  <a:pt x="86" y="324"/>
                </a:cubicBezTo>
                <a:cubicBezTo>
                  <a:pt x="83" y="324"/>
                  <a:pt x="81" y="328"/>
                  <a:pt x="82" y="331"/>
                </a:cubicBezTo>
                <a:cubicBezTo>
                  <a:pt x="83" y="333"/>
                  <a:pt x="85" y="335"/>
                  <a:pt x="88" y="335"/>
                </a:cubicBezTo>
                <a:cubicBezTo>
                  <a:pt x="88" y="335"/>
                  <a:pt x="89" y="335"/>
                  <a:pt x="89" y="335"/>
                </a:cubicBezTo>
                <a:cubicBezTo>
                  <a:pt x="107" y="331"/>
                  <a:pt x="107" y="331"/>
                  <a:pt x="107" y="331"/>
                </a:cubicBezTo>
                <a:cubicBezTo>
                  <a:pt x="94" y="352"/>
                  <a:pt x="94" y="352"/>
                  <a:pt x="94" y="352"/>
                </a:cubicBezTo>
                <a:cubicBezTo>
                  <a:pt x="93" y="355"/>
                  <a:pt x="93" y="359"/>
                  <a:pt x="96" y="360"/>
                </a:cubicBezTo>
                <a:cubicBezTo>
                  <a:pt x="97" y="361"/>
                  <a:pt x="98" y="361"/>
                  <a:pt x="99" y="361"/>
                </a:cubicBezTo>
                <a:cubicBezTo>
                  <a:pt x="101" y="361"/>
                  <a:pt x="103" y="360"/>
                  <a:pt x="104" y="358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22" y="355"/>
                  <a:pt x="122" y="355"/>
                  <a:pt x="122" y="355"/>
                </a:cubicBezTo>
                <a:cubicBezTo>
                  <a:pt x="122" y="358"/>
                  <a:pt x="125" y="360"/>
                  <a:pt x="128" y="360"/>
                </a:cubicBezTo>
                <a:cubicBezTo>
                  <a:pt x="128" y="360"/>
                  <a:pt x="128" y="359"/>
                  <a:pt x="129" y="359"/>
                </a:cubicBezTo>
                <a:cubicBezTo>
                  <a:pt x="132" y="359"/>
                  <a:pt x="134" y="355"/>
                  <a:pt x="133" y="352"/>
                </a:cubicBezTo>
                <a:cubicBezTo>
                  <a:pt x="126" y="323"/>
                  <a:pt x="126" y="323"/>
                  <a:pt x="126" y="323"/>
                </a:cubicBezTo>
                <a:cubicBezTo>
                  <a:pt x="126" y="323"/>
                  <a:pt x="126" y="322"/>
                  <a:pt x="127" y="322"/>
                </a:cubicBezTo>
                <a:cubicBezTo>
                  <a:pt x="140" y="300"/>
                  <a:pt x="140" y="300"/>
                  <a:pt x="140" y="300"/>
                </a:cubicBezTo>
                <a:cubicBezTo>
                  <a:pt x="156" y="369"/>
                  <a:pt x="156" y="369"/>
                  <a:pt x="156" y="369"/>
                </a:cubicBezTo>
                <a:cubicBezTo>
                  <a:pt x="157" y="372"/>
                  <a:pt x="159" y="374"/>
                  <a:pt x="162" y="374"/>
                </a:cubicBezTo>
                <a:cubicBezTo>
                  <a:pt x="163" y="374"/>
                  <a:pt x="163" y="373"/>
                  <a:pt x="164" y="373"/>
                </a:cubicBezTo>
                <a:cubicBezTo>
                  <a:pt x="167" y="373"/>
                  <a:pt x="169" y="369"/>
                  <a:pt x="168" y="366"/>
                </a:cubicBezTo>
                <a:cubicBezTo>
                  <a:pt x="149" y="286"/>
                  <a:pt x="149" y="286"/>
                  <a:pt x="149" y="286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94" y="259"/>
                  <a:pt x="194" y="259"/>
                  <a:pt x="194" y="259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7" y="273"/>
                  <a:pt x="176" y="277"/>
                  <a:pt x="178" y="279"/>
                </a:cubicBezTo>
                <a:cubicBezTo>
                  <a:pt x="179" y="281"/>
                  <a:pt x="181" y="281"/>
                  <a:pt x="183" y="281"/>
                </a:cubicBezTo>
                <a:cubicBezTo>
                  <a:pt x="184" y="281"/>
                  <a:pt x="185" y="281"/>
                  <a:pt x="186" y="280"/>
                </a:cubicBezTo>
                <a:cubicBezTo>
                  <a:pt x="194" y="274"/>
                  <a:pt x="194" y="274"/>
                  <a:pt x="194" y="27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4"/>
                  <a:pt x="196" y="297"/>
                  <a:pt x="199" y="297"/>
                </a:cubicBezTo>
                <a:cubicBezTo>
                  <a:pt x="199" y="297"/>
                  <a:pt x="199" y="297"/>
                  <a:pt x="199" y="297"/>
                </a:cubicBezTo>
                <a:cubicBezTo>
                  <a:pt x="202" y="297"/>
                  <a:pt x="205" y="295"/>
                  <a:pt x="205" y="291"/>
                </a:cubicBezTo>
                <a:cubicBezTo>
                  <a:pt x="206" y="273"/>
                  <a:pt x="206" y="273"/>
                  <a:pt x="206" y="273"/>
                </a:cubicBezTo>
                <a:cubicBezTo>
                  <a:pt x="213" y="278"/>
                  <a:pt x="213" y="278"/>
                  <a:pt x="213" y="278"/>
                </a:cubicBezTo>
                <a:cubicBezTo>
                  <a:pt x="214" y="279"/>
                  <a:pt x="215" y="279"/>
                  <a:pt x="217" y="279"/>
                </a:cubicBezTo>
                <a:cubicBezTo>
                  <a:pt x="218" y="279"/>
                  <a:pt x="220" y="279"/>
                  <a:pt x="221" y="277"/>
                </a:cubicBezTo>
                <a:cubicBezTo>
                  <a:pt x="223" y="274"/>
                  <a:pt x="223" y="271"/>
                  <a:pt x="220" y="269"/>
                </a:cubicBezTo>
                <a:cubicBezTo>
                  <a:pt x="206" y="259"/>
                  <a:pt x="206" y="259"/>
                  <a:pt x="206" y="259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50" y="289"/>
                  <a:pt x="250" y="289"/>
                  <a:pt x="250" y="289"/>
                </a:cubicBezTo>
                <a:cubicBezTo>
                  <a:pt x="227" y="368"/>
                  <a:pt x="227" y="368"/>
                  <a:pt x="227" y="368"/>
                </a:cubicBezTo>
                <a:cubicBezTo>
                  <a:pt x="226" y="371"/>
                  <a:pt x="227" y="374"/>
                  <a:pt x="231" y="375"/>
                </a:cubicBezTo>
                <a:cubicBezTo>
                  <a:pt x="231" y="375"/>
                  <a:pt x="232" y="375"/>
                  <a:pt x="232" y="375"/>
                </a:cubicBezTo>
                <a:cubicBezTo>
                  <a:pt x="235" y="375"/>
                  <a:pt x="237" y="374"/>
                  <a:pt x="238" y="371"/>
                </a:cubicBezTo>
                <a:cubicBezTo>
                  <a:pt x="258" y="303"/>
                  <a:pt x="258" y="303"/>
                  <a:pt x="258" y="303"/>
                </a:cubicBezTo>
                <a:cubicBezTo>
                  <a:pt x="270" y="326"/>
                  <a:pt x="270" y="326"/>
                  <a:pt x="270" y="326"/>
                </a:cubicBezTo>
                <a:cubicBezTo>
                  <a:pt x="270" y="326"/>
                  <a:pt x="270" y="327"/>
                  <a:pt x="270" y="327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1" y="359"/>
                  <a:pt x="263" y="362"/>
                  <a:pt x="266" y="363"/>
                </a:cubicBezTo>
                <a:cubicBezTo>
                  <a:pt x="266" y="363"/>
                  <a:pt x="267" y="363"/>
                  <a:pt x="268" y="363"/>
                </a:cubicBezTo>
                <a:cubicBezTo>
                  <a:pt x="270" y="363"/>
                  <a:pt x="272" y="362"/>
                  <a:pt x="273" y="359"/>
                </a:cubicBezTo>
                <a:cubicBezTo>
                  <a:pt x="278" y="341"/>
                  <a:pt x="278" y="341"/>
                  <a:pt x="278" y="341"/>
                </a:cubicBezTo>
                <a:cubicBezTo>
                  <a:pt x="291" y="363"/>
                  <a:pt x="291" y="363"/>
                  <a:pt x="291" y="363"/>
                </a:cubicBezTo>
                <a:cubicBezTo>
                  <a:pt x="292" y="365"/>
                  <a:pt x="294" y="366"/>
                  <a:pt x="296" y="366"/>
                </a:cubicBezTo>
                <a:cubicBezTo>
                  <a:pt x="297" y="366"/>
                  <a:pt x="298" y="366"/>
                  <a:pt x="298" y="366"/>
                </a:cubicBezTo>
                <a:cubicBezTo>
                  <a:pt x="301" y="364"/>
                  <a:pt x="302" y="360"/>
                  <a:pt x="301" y="358"/>
                </a:cubicBezTo>
                <a:cubicBezTo>
                  <a:pt x="289" y="335"/>
                  <a:pt x="289" y="335"/>
                  <a:pt x="289" y="335"/>
                </a:cubicBezTo>
                <a:cubicBezTo>
                  <a:pt x="307" y="341"/>
                  <a:pt x="307" y="341"/>
                  <a:pt x="307" y="341"/>
                </a:cubicBezTo>
                <a:cubicBezTo>
                  <a:pt x="307" y="341"/>
                  <a:pt x="308" y="341"/>
                  <a:pt x="308" y="341"/>
                </a:cubicBezTo>
                <a:cubicBezTo>
                  <a:pt x="311" y="341"/>
                  <a:pt x="313" y="339"/>
                  <a:pt x="314" y="337"/>
                </a:cubicBezTo>
                <a:cubicBezTo>
                  <a:pt x="315" y="334"/>
                  <a:pt x="313" y="330"/>
                  <a:pt x="310" y="330"/>
                </a:cubicBezTo>
                <a:cubicBezTo>
                  <a:pt x="281" y="321"/>
                  <a:pt x="281" y="321"/>
                  <a:pt x="281" y="321"/>
                </a:cubicBezTo>
                <a:cubicBezTo>
                  <a:pt x="281" y="321"/>
                  <a:pt x="281" y="320"/>
                  <a:pt x="280" y="320"/>
                </a:cubicBezTo>
                <a:cubicBezTo>
                  <a:pt x="268" y="298"/>
                  <a:pt x="268" y="298"/>
                  <a:pt x="268" y="298"/>
                </a:cubicBezTo>
                <a:cubicBezTo>
                  <a:pt x="336" y="318"/>
                  <a:pt x="336" y="318"/>
                  <a:pt x="336" y="318"/>
                </a:cubicBezTo>
                <a:cubicBezTo>
                  <a:pt x="337" y="318"/>
                  <a:pt x="337" y="318"/>
                  <a:pt x="338" y="318"/>
                </a:cubicBezTo>
                <a:cubicBezTo>
                  <a:pt x="340" y="318"/>
                  <a:pt x="343" y="316"/>
                  <a:pt x="344" y="314"/>
                </a:cubicBezTo>
                <a:cubicBezTo>
                  <a:pt x="344" y="311"/>
                  <a:pt x="343" y="307"/>
                  <a:pt x="340" y="307"/>
                </a:cubicBezTo>
                <a:cubicBezTo>
                  <a:pt x="260" y="283"/>
                  <a:pt x="260" y="283"/>
                  <a:pt x="260" y="283"/>
                </a:cubicBezTo>
                <a:cubicBezTo>
                  <a:pt x="217" y="204"/>
                  <a:pt x="217" y="204"/>
                  <a:pt x="217" y="204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52"/>
                  <a:pt x="265" y="254"/>
                  <a:pt x="268" y="254"/>
                </a:cubicBezTo>
                <a:cubicBezTo>
                  <a:pt x="269" y="254"/>
                  <a:pt x="269" y="254"/>
                  <a:pt x="269" y="254"/>
                </a:cubicBezTo>
                <a:cubicBezTo>
                  <a:pt x="272" y="254"/>
                  <a:pt x="275" y="251"/>
                  <a:pt x="274" y="247"/>
                </a:cubicBezTo>
                <a:cubicBezTo>
                  <a:pt x="273" y="238"/>
                  <a:pt x="273" y="238"/>
                  <a:pt x="273" y="238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8" y="247"/>
                  <a:pt x="289" y="248"/>
                  <a:pt x="290" y="248"/>
                </a:cubicBezTo>
                <a:cubicBezTo>
                  <a:pt x="292" y="248"/>
                  <a:pt x="294" y="247"/>
                  <a:pt x="295" y="245"/>
                </a:cubicBezTo>
                <a:cubicBezTo>
                  <a:pt x="297" y="242"/>
                  <a:pt x="296" y="239"/>
                  <a:pt x="293" y="237"/>
                </a:cubicBezTo>
                <a:cubicBezTo>
                  <a:pt x="277" y="227"/>
                  <a:pt x="277" y="227"/>
                  <a:pt x="277" y="227"/>
                </a:cubicBezTo>
                <a:cubicBezTo>
                  <a:pt x="286" y="223"/>
                  <a:pt x="286" y="223"/>
                  <a:pt x="286" y="223"/>
                </a:cubicBezTo>
                <a:cubicBezTo>
                  <a:pt x="289" y="222"/>
                  <a:pt x="290" y="218"/>
                  <a:pt x="289" y="215"/>
                </a:cubicBezTo>
                <a:cubicBezTo>
                  <a:pt x="288" y="213"/>
                  <a:pt x="286" y="212"/>
                  <a:pt x="284" y="212"/>
                </a:cubicBezTo>
                <a:cubicBezTo>
                  <a:pt x="283" y="212"/>
                  <a:pt x="282" y="212"/>
                  <a:pt x="281" y="213"/>
                </a:cubicBezTo>
                <a:cubicBezTo>
                  <a:pt x="265" y="220"/>
                  <a:pt x="265" y="220"/>
                  <a:pt x="265" y="220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313" y="196"/>
                  <a:pt x="313" y="196"/>
                  <a:pt x="313" y="196"/>
                </a:cubicBezTo>
                <a:cubicBezTo>
                  <a:pt x="370" y="256"/>
                  <a:pt x="370" y="256"/>
                  <a:pt x="370" y="256"/>
                </a:cubicBezTo>
                <a:cubicBezTo>
                  <a:pt x="371" y="258"/>
                  <a:pt x="373" y="258"/>
                  <a:pt x="375" y="258"/>
                </a:cubicBezTo>
                <a:cubicBezTo>
                  <a:pt x="376" y="258"/>
                  <a:pt x="377" y="258"/>
                  <a:pt x="379" y="257"/>
                </a:cubicBezTo>
                <a:cubicBezTo>
                  <a:pt x="381" y="254"/>
                  <a:pt x="381" y="251"/>
                  <a:pt x="379" y="248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56" y="198"/>
                  <a:pt x="356" y="198"/>
                  <a:pt x="356" y="198"/>
                </a:cubicBezTo>
                <a:cubicBezTo>
                  <a:pt x="356" y="198"/>
                  <a:pt x="356" y="198"/>
                  <a:pt x="357" y="198"/>
                </a:cubicBezTo>
                <a:cubicBezTo>
                  <a:pt x="377" y="220"/>
                  <a:pt x="377" y="220"/>
                  <a:pt x="377" y="220"/>
                </a:cubicBezTo>
                <a:cubicBezTo>
                  <a:pt x="379" y="221"/>
                  <a:pt x="380" y="222"/>
                  <a:pt x="382" y="222"/>
                </a:cubicBezTo>
                <a:cubicBezTo>
                  <a:pt x="383" y="222"/>
                  <a:pt x="385" y="221"/>
                  <a:pt x="386" y="220"/>
                </a:cubicBezTo>
                <a:cubicBezTo>
                  <a:pt x="388" y="218"/>
                  <a:pt x="388" y="214"/>
                  <a:pt x="386" y="212"/>
                </a:cubicBezTo>
                <a:cubicBezTo>
                  <a:pt x="373" y="198"/>
                  <a:pt x="373" y="198"/>
                  <a:pt x="373" y="198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402" y="199"/>
                  <a:pt x="404" y="196"/>
                  <a:pt x="404" y="193"/>
                </a:cubicBezTo>
                <a:cubicBezTo>
                  <a:pt x="404" y="190"/>
                  <a:pt x="402" y="187"/>
                  <a:pt x="399" y="187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1"/>
                  <a:pt x="389" y="167"/>
                  <a:pt x="387" y="165"/>
                </a:cubicBezTo>
                <a:cubicBezTo>
                  <a:pt x="386" y="164"/>
                  <a:pt x="384" y="163"/>
                  <a:pt x="383" y="163"/>
                </a:cubicBezTo>
                <a:cubicBezTo>
                  <a:pt x="381" y="163"/>
                  <a:pt x="380" y="164"/>
                  <a:pt x="379" y="16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7" y="186"/>
                  <a:pt x="356" y="186"/>
                  <a:pt x="356" y="186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382" y="136"/>
                  <a:pt x="382" y="136"/>
                  <a:pt x="382" y="136"/>
                </a:cubicBezTo>
                <a:cubicBezTo>
                  <a:pt x="384" y="134"/>
                  <a:pt x="384" y="130"/>
                  <a:pt x="382" y="128"/>
                </a:cubicBezTo>
                <a:cubicBezTo>
                  <a:pt x="381" y="127"/>
                  <a:pt x="379" y="126"/>
                  <a:pt x="378" y="126"/>
                </a:cubicBezTo>
                <a:cubicBezTo>
                  <a:pt x="376" y="126"/>
                  <a:pt x="375" y="127"/>
                  <a:pt x="374" y="128"/>
                </a:cubicBezTo>
                <a:cubicBezTo>
                  <a:pt x="314" y="185"/>
                  <a:pt x="314" y="185"/>
                  <a:pt x="314" y="185"/>
                </a:cubicBezTo>
                <a:cubicBezTo>
                  <a:pt x="224" y="182"/>
                  <a:pt x="224" y="182"/>
                  <a:pt x="224" y="182"/>
                </a:cubicBezTo>
                <a:cubicBezTo>
                  <a:pt x="267" y="159"/>
                  <a:pt x="267" y="159"/>
                  <a:pt x="267" y="159"/>
                </a:cubicBezTo>
                <a:cubicBezTo>
                  <a:pt x="285" y="166"/>
                  <a:pt x="285" y="166"/>
                  <a:pt x="285" y="166"/>
                </a:cubicBezTo>
                <a:cubicBezTo>
                  <a:pt x="286" y="166"/>
                  <a:pt x="287" y="166"/>
                  <a:pt x="288" y="166"/>
                </a:cubicBezTo>
                <a:cubicBezTo>
                  <a:pt x="290" y="166"/>
                  <a:pt x="292" y="165"/>
                  <a:pt x="293" y="163"/>
                </a:cubicBezTo>
                <a:cubicBezTo>
                  <a:pt x="294" y="160"/>
                  <a:pt x="293" y="156"/>
                  <a:pt x="290" y="155"/>
                </a:cubicBezTo>
                <a:cubicBezTo>
                  <a:pt x="281" y="152"/>
                  <a:pt x="281" y="152"/>
                  <a:pt x="281" y="152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9" y="142"/>
                  <a:pt x="300" y="138"/>
                  <a:pt x="298" y="135"/>
                </a:cubicBezTo>
                <a:cubicBezTo>
                  <a:pt x="297" y="134"/>
                  <a:pt x="295" y="132"/>
                  <a:pt x="293" y="132"/>
                </a:cubicBezTo>
                <a:cubicBezTo>
                  <a:pt x="292" y="132"/>
                  <a:pt x="291" y="133"/>
                  <a:pt x="290" y="133"/>
                </a:cubicBezTo>
                <a:cubicBezTo>
                  <a:pt x="274" y="142"/>
                  <a:pt x="274" y="142"/>
                  <a:pt x="274" y="142"/>
                </a:cubicBezTo>
                <a:cubicBezTo>
                  <a:pt x="275" y="133"/>
                  <a:pt x="275" y="133"/>
                  <a:pt x="275" y="133"/>
                </a:cubicBezTo>
                <a:cubicBezTo>
                  <a:pt x="275" y="129"/>
                  <a:pt x="273" y="126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66" y="126"/>
                  <a:pt x="263" y="128"/>
                  <a:pt x="263" y="131"/>
                </a:cubicBezTo>
                <a:cubicBezTo>
                  <a:pt x="261" y="149"/>
                  <a:pt x="261" y="149"/>
                  <a:pt x="261" y="149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346" y="76"/>
                  <a:pt x="346" y="76"/>
                  <a:pt x="346" y="76"/>
                </a:cubicBezTo>
                <a:cubicBezTo>
                  <a:pt x="349" y="75"/>
                  <a:pt x="351" y="72"/>
                  <a:pt x="350" y="69"/>
                </a:cubicBezTo>
                <a:cubicBezTo>
                  <a:pt x="349" y="66"/>
                  <a:pt x="347" y="65"/>
                  <a:pt x="344" y="65"/>
                </a:cubicBezTo>
                <a:cubicBezTo>
                  <a:pt x="344" y="65"/>
                  <a:pt x="343" y="65"/>
                  <a:pt x="343" y="65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288" y="59"/>
                  <a:pt x="288" y="59"/>
                  <a:pt x="288" y="59"/>
                </a:cubicBezTo>
                <a:cubicBezTo>
                  <a:pt x="317" y="52"/>
                  <a:pt x="317" y="52"/>
                  <a:pt x="317" y="52"/>
                </a:cubicBezTo>
                <a:cubicBezTo>
                  <a:pt x="321" y="51"/>
                  <a:pt x="322" y="48"/>
                  <a:pt x="322" y="45"/>
                </a:cubicBezTo>
                <a:cubicBezTo>
                  <a:pt x="321" y="42"/>
                  <a:pt x="319" y="40"/>
                  <a:pt x="316" y="40"/>
                </a:cubicBezTo>
                <a:cubicBezTo>
                  <a:pt x="316" y="40"/>
                  <a:pt x="315" y="40"/>
                  <a:pt x="315" y="40"/>
                </a:cubicBezTo>
                <a:cubicBezTo>
                  <a:pt x="296" y="45"/>
                  <a:pt x="296" y="45"/>
                  <a:pt x="296" y="4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1" y="20"/>
                  <a:pt x="310" y="17"/>
                  <a:pt x="308" y="15"/>
                </a:cubicBezTo>
                <a:cubicBezTo>
                  <a:pt x="307" y="15"/>
                  <a:pt x="306" y="14"/>
                  <a:pt x="305" y="14"/>
                </a:cubicBezTo>
                <a:cubicBezTo>
                  <a:pt x="303" y="14"/>
                  <a:pt x="301" y="15"/>
                  <a:pt x="300" y="17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81" y="18"/>
                  <a:pt x="279" y="16"/>
                  <a:pt x="276" y="16"/>
                </a:cubicBezTo>
                <a:cubicBezTo>
                  <a:pt x="276" y="16"/>
                  <a:pt x="275" y="16"/>
                  <a:pt x="275" y="16"/>
                </a:cubicBezTo>
                <a:cubicBezTo>
                  <a:pt x="272" y="17"/>
                  <a:pt x="270" y="20"/>
                  <a:pt x="271" y="23"/>
                </a:cubicBezTo>
                <a:cubicBezTo>
                  <a:pt x="278" y="52"/>
                  <a:pt x="278" y="52"/>
                  <a:pt x="278" y="52"/>
                </a:cubicBezTo>
                <a:cubicBezTo>
                  <a:pt x="277" y="53"/>
                  <a:pt x="277" y="53"/>
                  <a:pt x="277" y="53"/>
                </a:cubicBezTo>
                <a:cubicBezTo>
                  <a:pt x="264" y="75"/>
                  <a:pt x="264" y="75"/>
                  <a:pt x="264" y="75"/>
                </a:cubicBezTo>
                <a:cubicBezTo>
                  <a:pt x="247" y="6"/>
                  <a:pt x="247" y="6"/>
                  <a:pt x="247" y="6"/>
                </a:cubicBezTo>
                <a:cubicBezTo>
                  <a:pt x="247" y="4"/>
                  <a:pt x="244" y="2"/>
                  <a:pt x="242" y="2"/>
                </a:cubicBezTo>
                <a:cubicBezTo>
                  <a:pt x="241" y="2"/>
                  <a:pt x="241" y="2"/>
                  <a:pt x="240" y="2"/>
                </a:cubicBezTo>
                <a:cubicBezTo>
                  <a:pt x="237" y="3"/>
                  <a:pt x="235" y="6"/>
                  <a:pt x="236" y="9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08" y="166"/>
                  <a:pt x="208" y="166"/>
                  <a:pt x="208" y="166"/>
                </a:cubicBezTo>
                <a:cubicBezTo>
                  <a:pt x="210" y="117"/>
                  <a:pt x="210" y="117"/>
                  <a:pt x="210" y="117"/>
                </a:cubicBezTo>
                <a:cubicBezTo>
                  <a:pt x="225" y="105"/>
                  <a:pt x="225" y="105"/>
                  <a:pt x="225" y="105"/>
                </a:cubicBezTo>
                <a:cubicBezTo>
                  <a:pt x="227" y="103"/>
                  <a:pt x="228" y="99"/>
                  <a:pt x="226" y="96"/>
                </a:cubicBezTo>
                <a:cubicBezTo>
                  <a:pt x="225" y="95"/>
                  <a:pt x="223" y="94"/>
                  <a:pt x="221" y="94"/>
                </a:cubicBezTo>
                <a:cubicBezTo>
                  <a:pt x="220" y="94"/>
                  <a:pt x="219" y="95"/>
                  <a:pt x="217" y="95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1" y="81"/>
                  <a:pt x="208" y="78"/>
                  <a:pt x="205" y="78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1" y="78"/>
                  <a:pt x="199" y="81"/>
                  <a:pt x="199" y="84"/>
                </a:cubicBezTo>
                <a:cubicBezTo>
                  <a:pt x="198" y="103"/>
                  <a:pt x="198" y="103"/>
                  <a:pt x="198" y="103"/>
                </a:cubicBezTo>
                <a:cubicBezTo>
                  <a:pt x="191" y="97"/>
                  <a:pt x="191" y="97"/>
                  <a:pt x="191" y="97"/>
                </a:cubicBezTo>
                <a:cubicBezTo>
                  <a:pt x="190" y="96"/>
                  <a:pt x="188" y="96"/>
                  <a:pt x="187" y="96"/>
                </a:cubicBezTo>
                <a:cubicBezTo>
                  <a:pt x="185" y="96"/>
                  <a:pt x="184" y="97"/>
                  <a:pt x="182" y="98"/>
                </a:cubicBezTo>
                <a:cubicBezTo>
                  <a:pt x="181" y="101"/>
                  <a:pt x="181" y="105"/>
                  <a:pt x="184" y="106"/>
                </a:cubicBezTo>
                <a:cubicBezTo>
                  <a:pt x="198" y="117"/>
                  <a:pt x="198" y="117"/>
                  <a:pt x="198" y="117"/>
                </a:cubicBezTo>
                <a:cubicBezTo>
                  <a:pt x="197" y="166"/>
                  <a:pt x="197" y="166"/>
                  <a:pt x="197" y="166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77" y="8"/>
                  <a:pt x="177" y="8"/>
                  <a:pt x="177" y="8"/>
                </a:cubicBezTo>
                <a:cubicBezTo>
                  <a:pt x="178" y="4"/>
                  <a:pt x="176" y="1"/>
                  <a:pt x="173" y="0"/>
                </a:cubicBezTo>
                <a:cubicBezTo>
                  <a:pt x="173" y="0"/>
                  <a:pt x="172" y="0"/>
                  <a:pt x="172" y="0"/>
                </a:cubicBezTo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199" name="组合 33"/>
          <p:cNvGrpSpPr/>
          <p:nvPr/>
        </p:nvGrpSpPr>
        <p:grpSpPr bwMode="auto">
          <a:xfrm>
            <a:off x="7262813" y="177800"/>
            <a:ext cx="4694237" cy="1679575"/>
            <a:chOff x="0" y="0"/>
            <a:chExt cx="5657712" cy="2026080"/>
          </a:xfrm>
        </p:grpSpPr>
        <p:grpSp>
          <p:nvGrpSpPr>
            <p:cNvPr id="8201" name="组合 34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8203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4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05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06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8202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文本框 20"/>
          <p:cNvSpPr txBox="1">
            <a:spLocks noChangeArrowheads="1"/>
          </p:cNvSpPr>
          <p:nvPr/>
        </p:nvSpPr>
        <p:spPr bwMode="auto">
          <a:xfrm>
            <a:off x="4004216" y="3300280"/>
            <a:ext cx="59355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How to prepare</a:t>
            </a:r>
            <a:endParaRPr lang="zh-CN" altLang="en-US" sz="6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6"/>
          <p:cNvSpPr txBox="1">
            <a:spLocks noChangeArrowheads="1"/>
          </p:cNvSpPr>
          <p:nvPr/>
        </p:nvSpPr>
        <p:spPr bwMode="auto">
          <a:xfrm>
            <a:off x="3739290" y="1522909"/>
            <a:ext cx="7360832" cy="43396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en-US" altLang="zh-CN" sz="2400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Take the </a:t>
            </a:r>
            <a:r>
              <a:rPr lang="en-US" altLang="zh-CN" sz="2400" dirty="0" err="1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toefl</a:t>
            </a:r>
            <a:r>
              <a:rPr lang="en-US" altLang="zh-CN" sz="2400" dirty="0" smtClean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 test</a:t>
            </a:r>
          </a:p>
          <a:p>
            <a:pPr marL="1200150" lvl="1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you might have to take it more than one time</a:t>
            </a:r>
            <a:endParaRPr lang="en-US" altLang="zh-CN" sz="2400" b="1" dirty="0">
              <a:solidFill>
                <a:schemeClr val="bg1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en-US" altLang="zh-CN" sz="2400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Find out what courses are you interested in</a:t>
            </a:r>
          </a:p>
          <a:p>
            <a:pPr marL="1200150" lvl="1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You can find them online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en-US" altLang="zh-CN" sz="2400" dirty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Be Positive and </a:t>
            </a:r>
            <a:r>
              <a:rPr lang="en-US" altLang="zh-CN" sz="2400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Patient</a:t>
            </a:r>
          </a:p>
          <a:p>
            <a:pPr marL="1200150" lvl="1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Keep tracking the </a:t>
            </a:r>
            <a:r>
              <a:rPr lang="en-US" altLang="zh-CN" sz="2400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progress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en-US" altLang="zh-CN" sz="2400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Scholarship</a:t>
            </a:r>
          </a:p>
          <a:p>
            <a:pPr marL="1200150" lvl="1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學海飛颺</a:t>
            </a:r>
            <a:r>
              <a:rPr lang="en-US" altLang="zh-TW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(</a:t>
            </a:r>
            <a:r>
              <a:rPr lang="zh-TW" altLang="en-US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國研處</a:t>
            </a:r>
            <a:r>
              <a:rPr lang="en-US" altLang="zh-TW" dirty="0" smtClean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)</a:t>
            </a:r>
            <a:endParaRPr lang="en-US" altLang="zh-CN" sz="2400" dirty="0" smtClean="0">
              <a:solidFill>
                <a:schemeClr val="bg1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123" name="组合 33"/>
          <p:cNvGrpSpPr/>
          <p:nvPr/>
        </p:nvGrpSpPr>
        <p:grpSpPr bwMode="auto">
          <a:xfrm>
            <a:off x="179388" y="5772150"/>
            <a:ext cx="12012612" cy="995363"/>
            <a:chOff x="0" y="0"/>
            <a:chExt cx="12011908" cy="995624"/>
          </a:xfrm>
        </p:grpSpPr>
        <p:cxnSp>
          <p:nvCxnSpPr>
            <p:cNvPr id="5135" name="直接连接符 219"/>
            <p:cNvCxnSpPr>
              <a:cxnSpLocks noChangeShapeType="1"/>
            </p:cNvCxnSpPr>
            <p:nvPr/>
          </p:nvCxnSpPr>
          <p:spPr bwMode="auto">
            <a:xfrm>
              <a:off x="377503" y="497811"/>
              <a:ext cx="11634405" cy="0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36" name="Freeform 119"/>
            <p:cNvSpPr/>
            <p:nvPr/>
          </p:nvSpPr>
          <p:spPr bwMode="auto">
            <a:xfrm rot="-914136">
              <a:off x="2933858" y="220075"/>
              <a:ext cx="562762" cy="555472"/>
            </a:xfrm>
            <a:custGeom>
              <a:avLst/>
              <a:gdLst>
                <a:gd name="T0" fmla="*/ 181853 w 229"/>
                <a:gd name="T1" fmla="*/ 34410 h 226"/>
                <a:gd name="T2" fmla="*/ 211343 w 229"/>
                <a:gd name="T3" fmla="*/ 71277 h 226"/>
                <a:gd name="T4" fmla="*/ 125331 w 229"/>
                <a:gd name="T5" fmla="*/ 71277 h 226"/>
                <a:gd name="T6" fmla="*/ 208885 w 229"/>
                <a:gd name="T7" fmla="*/ 164675 h 226"/>
                <a:gd name="T8" fmla="*/ 174481 w 229"/>
                <a:gd name="T9" fmla="*/ 167133 h 226"/>
                <a:gd name="T10" fmla="*/ 169566 w 229"/>
                <a:gd name="T11" fmla="*/ 213832 h 226"/>
                <a:gd name="T12" fmla="*/ 130246 w 229"/>
                <a:gd name="T13" fmla="*/ 231037 h 226"/>
                <a:gd name="T14" fmla="*/ 105671 w 229"/>
                <a:gd name="T15" fmla="*/ 226121 h 226"/>
                <a:gd name="T16" fmla="*/ 36862 w 229"/>
                <a:gd name="T17" fmla="*/ 176965 h 226"/>
                <a:gd name="T18" fmla="*/ 2457 w 229"/>
                <a:gd name="T19" fmla="*/ 208916 h 226"/>
                <a:gd name="T20" fmla="*/ 24575 w 229"/>
                <a:gd name="T21" fmla="*/ 258073 h 226"/>
                <a:gd name="T22" fmla="*/ 17202 w 229"/>
                <a:gd name="T23" fmla="*/ 294941 h 226"/>
                <a:gd name="T24" fmla="*/ 250663 w 229"/>
                <a:gd name="T25" fmla="*/ 277736 h 226"/>
                <a:gd name="T26" fmla="*/ 149906 w 229"/>
                <a:gd name="T27" fmla="*/ 297399 h 226"/>
                <a:gd name="T28" fmla="*/ 142534 w 229"/>
                <a:gd name="T29" fmla="*/ 326893 h 226"/>
                <a:gd name="T30" fmla="*/ 179396 w 229"/>
                <a:gd name="T31" fmla="*/ 339182 h 226"/>
                <a:gd name="T32" fmla="*/ 39320 w 229"/>
                <a:gd name="T33" fmla="*/ 398170 h 226"/>
                <a:gd name="T34" fmla="*/ 122874 w 229"/>
                <a:gd name="T35" fmla="*/ 432580 h 226"/>
                <a:gd name="T36" fmla="*/ 108129 w 229"/>
                <a:gd name="T37" fmla="*/ 447327 h 226"/>
                <a:gd name="T38" fmla="*/ 120416 w 229"/>
                <a:gd name="T39" fmla="*/ 459616 h 226"/>
                <a:gd name="T40" fmla="*/ 135161 w 229"/>
                <a:gd name="T41" fmla="*/ 444869 h 226"/>
                <a:gd name="T42" fmla="*/ 172023 w 229"/>
                <a:gd name="T43" fmla="*/ 523520 h 226"/>
                <a:gd name="T44" fmla="*/ 226088 w 229"/>
                <a:gd name="T45" fmla="*/ 385881 h 226"/>
                <a:gd name="T46" fmla="*/ 238375 w 229"/>
                <a:gd name="T47" fmla="*/ 420291 h 226"/>
                <a:gd name="T48" fmla="*/ 270322 w 229"/>
                <a:gd name="T49" fmla="*/ 408002 h 226"/>
                <a:gd name="T50" fmla="*/ 282610 w 229"/>
                <a:gd name="T51" fmla="*/ 309688 h 226"/>
                <a:gd name="T52" fmla="*/ 277695 w 229"/>
                <a:gd name="T53" fmla="*/ 543183 h 226"/>
                <a:gd name="T54" fmla="*/ 317014 w 229"/>
                <a:gd name="T55" fmla="*/ 540725 h 226"/>
                <a:gd name="T56" fmla="*/ 361249 w 229"/>
                <a:gd name="T57" fmla="*/ 555472 h 226"/>
                <a:gd name="T58" fmla="*/ 385824 w 229"/>
                <a:gd name="T59" fmla="*/ 523520 h 226"/>
                <a:gd name="T60" fmla="*/ 341589 w 229"/>
                <a:gd name="T61" fmla="*/ 449785 h 226"/>
                <a:gd name="T62" fmla="*/ 334217 w 229"/>
                <a:gd name="T63" fmla="*/ 427664 h 226"/>
                <a:gd name="T64" fmla="*/ 356334 w 229"/>
                <a:gd name="T65" fmla="*/ 390797 h 226"/>
                <a:gd name="T66" fmla="*/ 395654 w 229"/>
                <a:gd name="T67" fmla="*/ 385881 h 226"/>
                <a:gd name="T68" fmla="*/ 385824 w 229"/>
                <a:gd name="T69" fmla="*/ 336724 h 226"/>
                <a:gd name="T70" fmla="*/ 496410 w 229"/>
                <a:gd name="T71" fmla="*/ 425206 h 226"/>
                <a:gd name="T72" fmla="*/ 491495 w 229"/>
                <a:gd name="T73" fmla="*/ 336724 h 226"/>
                <a:gd name="T74" fmla="*/ 530815 w 229"/>
                <a:gd name="T75" fmla="*/ 366218 h 226"/>
                <a:gd name="T76" fmla="*/ 555390 w 229"/>
                <a:gd name="T77" fmla="*/ 336724 h 226"/>
                <a:gd name="T78" fmla="*/ 535730 w 229"/>
                <a:gd name="T79" fmla="*/ 299857 h 226"/>
                <a:gd name="T80" fmla="*/ 550475 w 229"/>
                <a:gd name="T81" fmla="*/ 248242 h 226"/>
                <a:gd name="T82" fmla="*/ 380909 w 229"/>
                <a:gd name="T83" fmla="*/ 258073 h 226"/>
                <a:gd name="T84" fmla="*/ 403026 w 229"/>
                <a:gd name="T85" fmla="*/ 250700 h 226"/>
                <a:gd name="T86" fmla="*/ 395654 w 229"/>
                <a:gd name="T87" fmla="*/ 235953 h 226"/>
                <a:gd name="T88" fmla="*/ 375994 w 229"/>
                <a:gd name="T89" fmla="*/ 240868 h 226"/>
                <a:gd name="T90" fmla="*/ 516070 w 229"/>
                <a:gd name="T91" fmla="*/ 149928 h 226"/>
                <a:gd name="T92" fmla="*/ 484123 w 229"/>
                <a:gd name="T93" fmla="*/ 122892 h 226"/>
                <a:gd name="T94" fmla="*/ 481665 w 229"/>
                <a:gd name="T95" fmla="*/ 81109 h 226"/>
                <a:gd name="T96" fmla="*/ 442346 w 229"/>
                <a:gd name="T97" fmla="*/ 68820 h 226"/>
                <a:gd name="T98" fmla="*/ 427601 w 229"/>
                <a:gd name="T99" fmla="*/ 113061 h 226"/>
                <a:gd name="T100" fmla="*/ 383366 w 229"/>
                <a:gd name="T101" fmla="*/ 39325 h 226"/>
                <a:gd name="T102" fmla="*/ 341589 w 229"/>
                <a:gd name="T103" fmla="*/ 157302 h 226"/>
                <a:gd name="T104" fmla="*/ 319472 w 229"/>
                <a:gd name="T105" fmla="*/ 127808 h 226"/>
                <a:gd name="T106" fmla="*/ 287525 w 229"/>
                <a:gd name="T107" fmla="*/ 145013 h 226"/>
                <a:gd name="T108" fmla="*/ 245748 w 229"/>
                <a:gd name="T109" fmla="*/ 122892 h 226"/>
                <a:gd name="T110" fmla="*/ 238375 w 229"/>
                <a:gd name="T111" fmla="*/ 100771 h 226"/>
                <a:gd name="T112" fmla="*/ 240833 w 229"/>
                <a:gd name="T113" fmla="*/ 14747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7" name="Freeform 119"/>
            <p:cNvSpPr/>
            <p:nvPr/>
          </p:nvSpPr>
          <p:spPr bwMode="auto">
            <a:xfrm rot="-914136">
              <a:off x="1621561" y="127953"/>
              <a:ext cx="749422" cy="739714"/>
            </a:xfrm>
            <a:custGeom>
              <a:avLst/>
              <a:gdLst>
                <a:gd name="T0" fmla="*/ 242171 w 229"/>
                <a:gd name="T1" fmla="*/ 45823 h 226"/>
                <a:gd name="T2" fmla="*/ 281442 w 229"/>
                <a:gd name="T3" fmla="*/ 94919 h 226"/>
                <a:gd name="T4" fmla="*/ 166902 w 229"/>
                <a:gd name="T5" fmla="*/ 94919 h 226"/>
                <a:gd name="T6" fmla="*/ 278170 w 229"/>
                <a:gd name="T7" fmla="*/ 219296 h 226"/>
                <a:gd name="T8" fmla="*/ 232354 w 229"/>
                <a:gd name="T9" fmla="*/ 222569 h 226"/>
                <a:gd name="T10" fmla="*/ 225808 w 229"/>
                <a:gd name="T11" fmla="*/ 284757 h 226"/>
                <a:gd name="T12" fmla="*/ 173447 w 229"/>
                <a:gd name="T13" fmla="*/ 307669 h 226"/>
                <a:gd name="T14" fmla="*/ 140721 w 229"/>
                <a:gd name="T15" fmla="*/ 301123 h 226"/>
                <a:gd name="T16" fmla="*/ 49089 w 229"/>
                <a:gd name="T17" fmla="*/ 235661 h 226"/>
                <a:gd name="T18" fmla="*/ 3273 w 229"/>
                <a:gd name="T19" fmla="*/ 278211 h 226"/>
                <a:gd name="T20" fmla="*/ 32726 w 229"/>
                <a:gd name="T21" fmla="*/ 343672 h 226"/>
                <a:gd name="T22" fmla="*/ 22908 w 229"/>
                <a:gd name="T23" fmla="*/ 392768 h 226"/>
                <a:gd name="T24" fmla="*/ 333804 w 229"/>
                <a:gd name="T25" fmla="*/ 369857 h 226"/>
                <a:gd name="T26" fmla="*/ 199628 w 229"/>
                <a:gd name="T27" fmla="*/ 396042 h 226"/>
                <a:gd name="T28" fmla="*/ 189810 w 229"/>
                <a:gd name="T29" fmla="*/ 435318 h 226"/>
                <a:gd name="T30" fmla="*/ 238899 w 229"/>
                <a:gd name="T31" fmla="*/ 451684 h 226"/>
                <a:gd name="T32" fmla="*/ 52361 w 229"/>
                <a:gd name="T33" fmla="*/ 530237 h 226"/>
                <a:gd name="T34" fmla="*/ 163629 w 229"/>
                <a:gd name="T35" fmla="*/ 576060 h 226"/>
                <a:gd name="T36" fmla="*/ 143994 w 229"/>
                <a:gd name="T37" fmla="*/ 595699 h 226"/>
                <a:gd name="T38" fmla="*/ 160357 w 229"/>
                <a:gd name="T39" fmla="*/ 612064 h 226"/>
                <a:gd name="T40" fmla="*/ 179992 w 229"/>
                <a:gd name="T41" fmla="*/ 592426 h 226"/>
                <a:gd name="T42" fmla="*/ 229081 w 229"/>
                <a:gd name="T43" fmla="*/ 697164 h 226"/>
                <a:gd name="T44" fmla="*/ 301078 w 229"/>
                <a:gd name="T45" fmla="*/ 513872 h 226"/>
                <a:gd name="T46" fmla="*/ 317441 w 229"/>
                <a:gd name="T47" fmla="*/ 559695 h 226"/>
                <a:gd name="T48" fmla="*/ 359984 w 229"/>
                <a:gd name="T49" fmla="*/ 543330 h 226"/>
                <a:gd name="T50" fmla="*/ 376347 w 229"/>
                <a:gd name="T51" fmla="*/ 412407 h 226"/>
                <a:gd name="T52" fmla="*/ 369802 w 229"/>
                <a:gd name="T53" fmla="*/ 723349 h 226"/>
                <a:gd name="T54" fmla="*/ 422163 w 229"/>
                <a:gd name="T55" fmla="*/ 720076 h 226"/>
                <a:gd name="T56" fmla="*/ 481070 w 229"/>
                <a:gd name="T57" fmla="*/ 739714 h 226"/>
                <a:gd name="T58" fmla="*/ 513796 w 229"/>
                <a:gd name="T59" fmla="*/ 697164 h 226"/>
                <a:gd name="T60" fmla="*/ 454889 w 229"/>
                <a:gd name="T61" fmla="*/ 598972 h 226"/>
                <a:gd name="T62" fmla="*/ 445072 w 229"/>
                <a:gd name="T63" fmla="*/ 569514 h 226"/>
                <a:gd name="T64" fmla="*/ 474525 w 229"/>
                <a:gd name="T65" fmla="*/ 520418 h 226"/>
                <a:gd name="T66" fmla="*/ 526886 w 229"/>
                <a:gd name="T67" fmla="*/ 513872 h 226"/>
                <a:gd name="T68" fmla="*/ 513796 w 229"/>
                <a:gd name="T69" fmla="*/ 448411 h 226"/>
                <a:gd name="T70" fmla="*/ 661062 w 229"/>
                <a:gd name="T71" fmla="*/ 566241 h 226"/>
                <a:gd name="T72" fmla="*/ 654517 w 229"/>
                <a:gd name="T73" fmla="*/ 448411 h 226"/>
                <a:gd name="T74" fmla="*/ 706878 w 229"/>
                <a:gd name="T75" fmla="*/ 487688 h 226"/>
                <a:gd name="T76" fmla="*/ 739604 w 229"/>
                <a:gd name="T77" fmla="*/ 448411 h 226"/>
                <a:gd name="T78" fmla="*/ 713424 w 229"/>
                <a:gd name="T79" fmla="*/ 399315 h 226"/>
                <a:gd name="T80" fmla="*/ 733059 w 229"/>
                <a:gd name="T81" fmla="*/ 330580 h 226"/>
                <a:gd name="T82" fmla="*/ 507251 w 229"/>
                <a:gd name="T83" fmla="*/ 343672 h 226"/>
                <a:gd name="T84" fmla="*/ 536704 w 229"/>
                <a:gd name="T85" fmla="*/ 333853 h 226"/>
                <a:gd name="T86" fmla="*/ 526886 w 229"/>
                <a:gd name="T87" fmla="*/ 314215 h 226"/>
                <a:gd name="T88" fmla="*/ 500706 w 229"/>
                <a:gd name="T89" fmla="*/ 320761 h 226"/>
                <a:gd name="T90" fmla="*/ 687243 w 229"/>
                <a:gd name="T91" fmla="*/ 199657 h 226"/>
                <a:gd name="T92" fmla="*/ 644699 w 229"/>
                <a:gd name="T93" fmla="*/ 163654 h 226"/>
                <a:gd name="T94" fmla="*/ 641427 w 229"/>
                <a:gd name="T95" fmla="*/ 108011 h 226"/>
                <a:gd name="T96" fmla="*/ 589065 w 229"/>
                <a:gd name="T97" fmla="*/ 91646 h 226"/>
                <a:gd name="T98" fmla="*/ 569430 w 229"/>
                <a:gd name="T99" fmla="*/ 150561 h 226"/>
                <a:gd name="T100" fmla="*/ 510523 w 229"/>
                <a:gd name="T101" fmla="*/ 52369 h 226"/>
                <a:gd name="T102" fmla="*/ 454889 w 229"/>
                <a:gd name="T103" fmla="*/ 209477 h 226"/>
                <a:gd name="T104" fmla="*/ 425436 w 229"/>
                <a:gd name="T105" fmla="*/ 170200 h 226"/>
                <a:gd name="T106" fmla="*/ 382892 w 229"/>
                <a:gd name="T107" fmla="*/ 193111 h 226"/>
                <a:gd name="T108" fmla="*/ 327259 w 229"/>
                <a:gd name="T109" fmla="*/ 163654 h 226"/>
                <a:gd name="T110" fmla="*/ 317441 w 229"/>
                <a:gd name="T111" fmla="*/ 134196 h 226"/>
                <a:gd name="T112" fmla="*/ 320713 w 229"/>
                <a:gd name="T113" fmla="*/ 19638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8" name="Freeform 119"/>
            <p:cNvSpPr/>
            <p:nvPr/>
          </p:nvSpPr>
          <p:spPr bwMode="auto">
            <a:xfrm rot="-914136">
              <a:off x="0" y="0"/>
              <a:ext cx="1008690" cy="995624"/>
            </a:xfrm>
            <a:custGeom>
              <a:avLst/>
              <a:gdLst>
                <a:gd name="T0" fmla="*/ 325952 w 229"/>
                <a:gd name="T1" fmla="*/ 61676 h 226"/>
                <a:gd name="T2" fmla="*/ 378809 w 229"/>
                <a:gd name="T3" fmla="*/ 127757 h 226"/>
                <a:gd name="T4" fmla="*/ 224643 w 229"/>
                <a:gd name="T5" fmla="*/ 127757 h 226"/>
                <a:gd name="T6" fmla="*/ 374405 w 229"/>
                <a:gd name="T7" fmla="*/ 295163 h 226"/>
                <a:gd name="T8" fmla="*/ 312738 w 229"/>
                <a:gd name="T9" fmla="*/ 299568 h 226"/>
                <a:gd name="T10" fmla="*/ 303928 w 229"/>
                <a:gd name="T11" fmla="*/ 383271 h 226"/>
                <a:gd name="T12" fmla="*/ 233452 w 229"/>
                <a:gd name="T13" fmla="*/ 414109 h 226"/>
                <a:gd name="T14" fmla="*/ 189405 w 229"/>
                <a:gd name="T15" fmla="*/ 405298 h 226"/>
                <a:gd name="T16" fmla="*/ 66071 w 229"/>
                <a:gd name="T17" fmla="*/ 317190 h 226"/>
                <a:gd name="T18" fmla="*/ 4405 w 229"/>
                <a:gd name="T19" fmla="*/ 374460 h 226"/>
                <a:gd name="T20" fmla="*/ 44048 w 229"/>
                <a:gd name="T21" fmla="*/ 462569 h 226"/>
                <a:gd name="T22" fmla="*/ 30833 w 229"/>
                <a:gd name="T23" fmla="*/ 528650 h 226"/>
                <a:gd name="T24" fmla="*/ 449286 w 229"/>
                <a:gd name="T25" fmla="*/ 497812 h 226"/>
                <a:gd name="T26" fmla="*/ 268690 w 229"/>
                <a:gd name="T27" fmla="*/ 533055 h 226"/>
                <a:gd name="T28" fmla="*/ 255476 w 229"/>
                <a:gd name="T29" fmla="*/ 585920 h 226"/>
                <a:gd name="T30" fmla="*/ 321547 w 229"/>
                <a:gd name="T31" fmla="*/ 607947 h 226"/>
                <a:gd name="T32" fmla="*/ 70476 w 229"/>
                <a:gd name="T33" fmla="*/ 713677 h 226"/>
                <a:gd name="T34" fmla="*/ 220238 w 229"/>
                <a:gd name="T35" fmla="*/ 775353 h 226"/>
                <a:gd name="T36" fmla="*/ 193809 w 229"/>
                <a:gd name="T37" fmla="*/ 801786 h 226"/>
                <a:gd name="T38" fmla="*/ 215833 w 229"/>
                <a:gd name="T39" fmla="*/ 823813 h 226"/>
                <a:gd name="T40" fmla="*/ 242262 w 229"/>
                <a:gd name="T41" fmla="*/ 797380 h 226"/>
                <a:gd name="T42" fmla="*/ 308333 w 229"/>
                <a:gd name="T43" fmla="*/ 938354 h 226"/>
                <a:gd name="T44" fmla="*/ 405238 w 229"/>
                <a:gd name="T45" fmla="*/ 691650 h 226"/>
                <a:gd name="T46" fmla="*/ 427262 w 229"/>
                <a:gd name="T47" fmla="*/ 753326 h 226"/>
                <a:gd name="T48" fmla="*/ 484524 w 229"/>
                <a:gd name="T49" fmla="*/ 731299 h 226"/>
                <a:gd name="T50" fmla="*/ 506547 w 229"/>
                <a:gd name="T51" fmla="*/ 555082 h 226"/>
                <a:gd name="T52" fmla="*/ 497738 w 229"/>
                <a:gd name="T53" fmla="*/ 973597 h 226"/>
                <a:gd name="T54" fmla="*/ 568214 w 229"/>
                <a:gd name="T55" fmla="*/ 969192 h 226"/>
                <a:gd name="T56" fmla="*/ 647500 w 229"/>
                <a:gd name="T57" fmla="*/ 995624 h 226"/>
                <a:gd name="T58" fmla="*/ 691547 w 229"/>
                <a:gd name="T59" fmla="*/ 938354 h 226"/>
                <a:gd name="T60" fmla="*/ 612262 w 229"/>
                <a:gd name="T61" fmla="*/ 806191 h 226"/>
                <a:gd name="T62" fmla="*/ 599047 w 229"/>
                <a:gd name="T63" fmla="*/ 766542 h 226"/>
                <a:gd name="T64" fmla="*/ 638690 w 229"/>
                <a:gd name="T65" fmla="*/ 700461 h 226"/>
                <a:gd name="T66" fmla="*/ 709166 w 229"/>
                <a:gd name="T67" fmla="*/ 691650 h 226"/>
                <a:gd name="T68" fmla="*/ 691547 w 229"/>
                <a:gd name="T69" fmla="*/ 603542 h 226"/>
                <a:gd name="T70" fmla="*/ 889761 w 229"/>
                <a:gd name="T71" fmla="*/ 762137 h 226"/>
                <a:gd name="T72" fmla="*/ 880952 w 229"/>
                <a:gd name="T73" fmla="*/ 603542 h 226"/>
                <a:gd name="T74" fmla="*/ 951428 w 229"/>
                <a:gd name="T75" fmla="*/ 656407 h 226"/>
                <a:gd name="T76" fmla="*/ 995476 w 229"/>
                <a:gd name="T77" fmla="*/ 603542 h 226"/>
                <a:gd name="T78" fmla="*/ 960238 w 229"/>
                <a:gd name="T79" fmla="*/ 537461 h 226"/>
                <a:gd name="T80" fmla="*/ 986666 w 229"/>
                <a:gd name="T81" fmla="*/ 444947 h 226"/>
                <a:gd name="T82" fmla="*/ 682738 w 229"/>
                <a:gd name="T83" fmla="*/ 462569 h 226"/>
                <a:gd name="T84" fmla="*/ 722381 w 229"/>
                <a:gd name="T85" fmla="*/ 449352 h 226"/>
                <a:gd name="T86" fmla="*/ 709166 w 229"/>
                <a:gd name="T87" fmla="*/ 422920 h 226"/>
                <a:gd name="T88" fmla="*/ 673928 w 229"/>
                <a:gd name="T89" fmla="*/ 431731 h 226"/>
                <a:gd name="T90" fmla="*/ 925000 w 229"/>
                <a:gd name="T91" fmla="*/ 268730 h 226"/>
                <a:gd name="T92" fmla="*/ 867738 w 229"/>
                <a:gd name="T93" fmla="*/ 220271 h 226"/>
                <a:gd name="T94" fmla="*/ 863333 w 229"/>
                <a:gd name="T95" fmla="*/ 145379 h 226"/>
                <a:gd name="T96" fmla="*/ 792857 w 229"/>
                <a:gd name="T97" fmla="*/ 123352 h 226"/>
                <a:gd name="T98" fmla="*/ 766428 w 229"/>
                <a:gd name="T99" fmla="*/ 202649 h 226"/>
                <a:gd name="T100" fmla="*/ 687143 w 229"/>
                <a:gd name="T101" fmla="*/ 70487 h 226"/>
                <a:gd name="T102" fmla="*/ 612262 w 229"/>
                <a:gd name="T103" fmla="*/ 281947 h 226"/>
                <a:gd name="T104" fmla="*/ 572619 w 229"/>
                <a:gd name="T105" fmla="*/ 229082 h 226"/>
                <a:gd name="T106" fmla="*/ 515357 w 229"/>
                <a:gd name="T107" fmla="*/ 259920 h 226"/>
                <a:gd name="T108" fmla="*/ 440476 w 229"/>
                <a:gd name="T109" fmla="*/ 220271 h 226"/>
                <a:gd name="T110" fmla="*/ 427262 w 229"/>
                <a:gd name="T111" fmla="*/ 180622 h 226"/>
                <a:gd name="T112" fmla="*/ 431666 w 229"/>
                <a:gd name="T113" fmla="*/ 26432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5124" name="直接连接符 219"/>
          <p:cNvCxnSpPr>
            <a:cxnSpLocks noChangeShapeType="1"/>
          </p:cNvCxnSpPr>
          <p:nvPr/>
        </p:nvCxnSpPr>
        <p:spPr bwMode="auto">
          <a:xfrm flipV="1">
            <a:off x="685800" y="4754563"/>
            <a:ext cx="0" cy="1528762"/>
          </a:xfrm>
          <a:prstGeom prst="line">
            <a:avLst/>
          </a:prstGeom>
          <a:noFill/>
          <a:ln w="25400">
            <a:solidFill>
              <a:srgbClr val="FBF7EC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125" name="组合 1"/>
          <p:cNvGrpSpPr/>
          <p:nvPr/>
        </p:nvGrpSpPr>
        <p:grpSpPr bwMode="auto">
          <a:xfrm>
            <a:off x="6272213" y="163513"/>
            <a:ext cx="5657850" cy="2025650"/>
            <a:chOff x="0" y="0"/>
            <a:chExt cx="5657712" cy="2026080"/>
          </a:xfrm>
        </p:grpSpPr>
        <p:grpSp>
          <p:nvGrpSpPr>
            <p:cNvPr id="5129" name="组合 39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5131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32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5130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27" name="文本框 6"/>
          <p:cNvSpPr txBox="1">
            <a:spLocks noChangeArrowheads="1"/>
          </p:cNvSpPr>
          <p:nvPr/>
        </p:nvSpPr>
        <p:spPr bwMode="auto">
          <a:xfrm>
            <a:off x="684213" y="498475"/>
            <a:ext cx="70183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How to </a:t>
            </a:r>
            <a:r>
              <a:rPr lang="en-US" altLang="zh-CN" sz="32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prepare?</a:t>
            </a:r>
            <a:endParaRPr lang="zh-CN" altLang="en-US" sz="3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28" name="Freeform 54"/>
          <p:cNvSpPr>
            <a:spLocks noEditPoints="1"/>
          </p:cNvSpPr>
          <p:nvPr/>
        </p:nvSpPr>
        <p:spPr bwMode="auto">
          <a:xfrm>
            <a:off x="1301750" y="2879725"/>
            <a:ext cx="1998663" cy="1987550"/>
          </a:xfrm>
          <a:custGeom>
            <a:avLst/>
            <a:gdLst>
              <a:gd name="T0" fmla="*/ 1998663 w 200"/>
              <a:gd name="T1" fmla="*/ 239705 h 199"/>
              <a:gd name="T2" fmla="*/ 1758823 w 200"/>
              <a:gd name="T3" fmla="*/ 0 h 199"/>
              <a:gd name="T4" fmla="*/ 239840 w 200"/>
              <a:gd name="T5" fmla="*/ 0 h 199"/>
              <a:gd name="T6" fmla="*/ 0 w 200"/>
              <a:gd name="T7" fmla="*/ 239705 h 199"/>
              <a:gd name="T8" fmla="*/ 0 w 200"/>
              <a:gd name="T9" fmla="*/ 1268436 h 199"/>
              <a:gd name="T10" fmla="*/ 9993 w 200"/>
              <a:gd name="T11" fmla="*/ 1318375 h 199"/>
              <a:gd name="T12" fmla="*/ 9993 w 200"/>
              <a:gd name="T13" fmla="*/ 1318375 h 199"/>
              <a:gd name="T14" fmla="*/ 9993 w 200"/>
              <a:gd name="T15" fmla="*/ 1318375 h 199"/>
              <a:gd name="T16" fmla="*/ 9993 w 200"/>
              <a:gd name="T17" fmla="*/ 1328363 h 199"/>
              <a:gd name="T18" fmla="*/ 9993 w 200"/>
              <a:gd name="T19" fmla="*/ 1328363 h 199"/>
              <a:gd name="T20" fmla="*/ 239840 w 200"/>
              <a:gd name="T21" fmla="*/ 1508141 h 199"/>
              <a:gd name="T22" fmla="*/ 729512 w 200"/>
              <a:gd name="T23" fmla="*/ 1508141 h 199"/>
              <a:gd name="T24" fmla="*/ 349766 w 200"/>
              <a:gd name="T25" fmla="*/ 1877685 h 199"/>
              <a:gd name="T26" fmla="*/ 349766 w 200"/>
              <a:gd name="T27" fmla="*/ 1957587 h 199"/>
              <a:gd name="T28" fmla="*/ 439706 w 200"/>
              <a:gd name="T29" fmla="*/ 1957587 h 199"/>
              <a:gd name="T30" fmla="*/ 879412 w 200"/>
              <a:gd name="T31" fmla="*/ 1518129 h 199"/>
              <a:gd name="T32" fmla="*/ 889405 w 200"/>
              <a:gd name="T33" fmla="*/ 1508141 h 199"/>
              <a:gd name="T34" fmla="*/ 939372 w 200"/>
              <a:gd name="T35" fmla="*/ 1508141 h 199"/>
              <a:gd name="T36" fmla="*/ 939372 w 200"/>
              <a:gd name="T37" fmla="*/ 1917636 h 199"/>
              <a:gd name="T38" fmla="*/ 999332 w 200"/>
              <a:gd name="T39" fmla="*/ 1977562 h 199"/>
              <a:gd name="T40" fmla="*/ 1059291 w 200"/>
              <a:gd name="T41" fmla="*/ 1917636 h 199"/>
              <a:gd name="T42" fmla="*/ 1059291 w 200"/>
              <a:gd name="T43" fmla="*/ 1508141 h 199"/>
              <a:gd name="T44" fmla="*/ 1109258 w 200"/>
              <a:gd name="T45" fmla="*/ 1508141 h 199"/>
              <a:gd name="T46" fmla="*/ 1119251 w 200"/>
              <a:gd name="T47" fmla="*/ 1518129 h 199"/>
              <a:gd name="T48" fmla="*/ 1568950 w 200"/>
              <a:gd name="T49" fmla="*/ 1957587 h 199"/>
              <a:gd name="T50" fmla="*/ 1648897 w 200"/>
              <a:gd name="T51" fmla="*/ 1957587 h 199"/>
              <a:gd name="T52" fmla="*/ 1648897 w 200"/>
              <a:gd name="T53" fmla="*/ 1877685 h 199"/>
              <a:gd name="T54" fmla="*/ 1279144 w 200"/>
              <a:gd name="T55" fmla="*/ 1508141 h 199"/>
              <a:gd name="T56" fmla="*/ 1758823 w 200"/>
              <a:gd name="T57" fmla="*/ 1508141 h 199"/>
              <a:gd name="T58" fmla="*/ 1988670 w 200"/>
              <a:gd name="T59" fmla="*/ 1328363 h 199"/>
              <a:gd name="T60" fmla="*/ 1988670 w 200"/>
              <a:gd name="T61" fmla="*/ 1328363 h 199"/>
              <a:gd name="T62" fmla="*/ 1988670 w 200"/>
              <a:gd name="T63" fmla="*/ 1318375 h 199"/>
              <a:gd name="T64" fmla="*/ 1988670 w 200"/>
              <a:gd name="T65" fmla="*/ 1318375 h 199"/>
              <a:gd name="T66" fmla="*/ 1988670 w 200"/>
              <a:gd name="T67" fmla="*/ 1318375 h 199"/>
              <a:gd name="T68" fmla="*/ 1998663 w 200"/>
              <a:gd name="T69" fmla="*/ 1268436 h 199"/>
              <a:gd name="T70" fmla="*/ 1998663 w 200"/>
              <a:gd name="T71" fmla="*/ 239705 h 199"/>
              <a:gd name="T72" fmla="*/ 79947 w 200"/>
              <a:gd name="T73" fmla="*/ 239705 h 199"/>
              <a:gd name="T74" fmla="*/ 239840 w 200"/>
              <a:gd name="T75" fmla="*/ 79902 h 199"/>
              <a:gd name="T76" fmla="*/ 1758823 w 200"/>
              <a:gd name="T77" fmla="*/ 79902 h 199"/>
              <a:gd name="T78" fmla="*/ 1918716 w 200"/>
              <a:gd name="T79" fmla="*/ 239705 h 199"/>
              <a:gd name="T80" fmla="*/ 1918716 w 200"/>
              <a:gd name="T81" fmla="*/ 1248461 h 199"/>
              <a:gd name="T82" fmla="*/ 79947 w 200"/>
              <a:gd name="T83" fmla="*/ 1248461 h 199"/>
              <a:gd name="T84" fmla="*/ 79947 w 200"/>
              <a:gd name="T85" fmla="*/ 239705 h 199"/>
              <a:gd name="T86" fmla="*/ 1688870 w 200"/>
              <a:gd name="T87" fmla="*/ 339581 h 199"/>
              <a:gd name="T88" fmla="*/ 1758823 w 200"/>
              <a:gd name="T89" fmla="*/ 429471 h 199"/>
              <a:gd name="T90" fmla="*/ 989338 w 200"/>
              <a:gd name="T91" fmla="*/ 1038720 h 199"/>
              <a:gd name="T92" fmla="*/ 699532 w 200"/>
              <a:gd name="T93" fmla="*/ 749077 h 199"/>
              <a:gd name="T94" fmla="*/ 309793 w 200"/>
              <a:gd name="T95" fmla="*/ 1038720 h 199"/>
              <a:gd name="T96" fmla="*/ 239840 w 200"/>
              <a:gd name="T97" fmla="*/ 938843 h 199"/>
              <a:gd name="T98" fmla="*/ 709525 w 200"/>
              <a:gd name="T99" fmla="*/ 589274 h 199"/>
              <a:gd name="T100" fmla="*/ 999332 w 200"/>
              <a:gd name="T101" fmla="*/ 878917 h 199"/>
              <a:gd name="T102" fmla="*/ 1688870 w 200"/>
              <a:gd name="T103" fmla="*/ 339581 h 19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00" h="199">
                <a:moveTo>
                  <a:pt x="200" y="24"/>
                </a:moveTo>
                <a:cubicBezTo>
                  <a:pt x="200" y="11"/>
                  <a:pt x="189" y="0"/>
                  <a:pt x="17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1" y="130"/>
                  <a:pt x="1" y="132"/>
                </a:cubicBezTo>
                <a:cubicBezTo>
                  <a:pt x="1" y="132"/>
                  <a:pt x="1" y="132"/>
                  <a:pt x="1" y="132"/>
                </a:cubicBezTo>
                <a:cubicBezTo>
                  <a:pt x="1" y="132"/>
                  <a:pt x="1" y="132"/>
                  <a:pt x="1" y="132"/>
                </a:cubicBezTo>
                <a:cubicBezTo>
                  <a:pt x="1" y="132"/>
                  <a:pt x="1" y="133"/>
                  <a:pt x="1" y="133"/>
                </a:cubicBezTo>
                <a:cubicBezTo>
                  <a:pt x="1" y="133"/>
                  <a:pt x="1" y="133"/>
                  <a:pt x="1" y="133"/>
                </a:cubicBezTo>
                <a:cubicBezTo>
                  <a:pt x="4" y="143"/>
                  <a:pt x="13" y="151"/>
                  <a:pt x="24" y="151"/>
                </a:cubicBezTo>
                <a:cubicBezTo>
                  <a:pt x="73" y="151"/>
                  <a:pt x="73" y="151"/>
                  <a:pt x="73" y="151"/>
                </a:cubicBezTo>
                <a:cubicBezTo>
                  <a:pt x="35" y="188"/>
                  <a:pt x="35" y="188"/>
                  <a:pt x="35" y="188"/>
                </a:cubicBezTo>
                <a:cubicBezTo>
                  <a:pt x="33" y="190"/>
                  <a:pt x="33" y="194"/>
                  <a:pt x="35" y="196"/>
                </a:cubicBezTo>
                <a:cubicBezTo>
                  <a:pt x="38" y="199"/>
                  <a:pt x="41" y="199"/>
                  <a:pt x="44" y="196"/>
                </a:cubicBezTo>
                <a:cubicBezTo>
                  <a:pt x="88" y="152"/>
                  <a:pt x="88" y="152"/>
                  <a:pt x="88" y="152"/>
                </a:cubicBezTo>
                <a:cubicBezTo>
                  <a:pt x="88" y="152"/>
                  <a:pt x="89" y="151"/>
                  <a:pt x="89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94" y="192"/>
                  <a:pt x="94" y="192"/>
                  <a:pt x="94" y="192"/>
                </a:cubicBezTo>
                <a:cubicBezTo>
                  <a:pt x="94" y="196"/>
                  <a:pt x="97" y="198"/>
                  <a:pt x="100" y="198"/>
                </a:cubicBezTo>
                <a:cubicBezTo>
                  <a:pt x="103" y="198"/>
                  <a:pt x="106" y="196"/>
                  <a:pt x="106" y="192"/>
                </a:cubicBezTo>
                <a:cubicBezTo>
                  <a:pt x="106" y="151"/>
                  <a:pt x="106" y="151"/>
                  <a:pt x="106" y="151"/>
                </a:cubicBezTo>
                <a:cubicBezTo>
                  <a:pt x="111" y="151"/>
                  <a:pt x="111" y="151"/>
                  <a:pt x="111" y="151"/>
                </a:cubicBezTo>
                <a:cubicBezTo>
                  <a:pt x="112" y="151"/>
                  <a:pt x="112" y="152"/>
                  <a:pt x="112" y="152"/>
                </a:cubicBezTo>
                <a:cubicBezTo>
                  <a:pt x="157" y="196"/>
                  <a:pt x="157" y="196"/>
                  <a:pt x="157" y="196"/>
                </a:cubicBezTo>
                <a:cubicBezTo>
                  <a:pt x="159" y="199"/>
                  <a:pt x="163" y="199"/>
                  <a:pt x="165" y="196"/>
                </a:cubicBezTo>
                <a:cubicBezTo>
                  <a:pt x="167" y="194"/>
                  <a:pt x="167" y="190"/>
                  <a:pt x="165" y="188"/>
                </a:cubicBezTo>
                <a:cubicBezTo>
                  <a:pt x="128" y="151"/>
                  <a:pt x="128" y="151"/>
                  <a:pt x="128" y="151"/>
                </a:cubicBezTo>
                <a:cubicBezTo>
                  <a:pt x="176" y="151"/>
                  <a:pt x="176" y="151"/>
                  <a:pt x="176" y="151"/>
                </a:cubicBezTo>
                <a:cubicBezTo>
                  <a:pt x="187" y="151"/>
                  <a:pt x="196" y="143"/>
                  <a:pt x="199" y="133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199" y="133"/>
                  <a:pt x="199" y="132"/>
                  <a:pt x="199" y="132"/>
                </a:cubicBezTo>
                <a:cubicBezTo>
                  <a:pt x="199" y="132"/>
                  <a:pt x="199" y="132"/>
                  <a:pt x="199" y="132"/>
                </a:cubicBezTo>
                <a:cubicBezTo>
                  <a:pt x="199" y="132"/>
                  <a:pt x="199" y="132"/>
                  <a:pt x="199" y="132"/>
                </a:cubicBezTo>
                <a:cubicBezTo>
                  <a:pt x="200" y="130"/>
                  <a:pt x="200" y="128"/>
                  <a:pt x="200" y="127"/>
                </a:cubicBezTo>
                <a:lnTo>
                  <a:pt x="200" y="24"/>
                </a:lnTo>
                <a:close/>
                <a:moveTo>
                  <a:pt x="8" y="24"/>
                </a:moveTo>
                <a:cubicBezTo>
                  <a:pt x="8" y="16"/>
                  <a:pt x="15" y="8"/>
                  <a:pt x="24" y="8"/>
                </a:cubicBezTo>
                <a:cubicBezTo>
                  <a:pt x="176" y="8"/>
                  <a:pt x="176" y="8"/>
                  <a:pt x="176" y="8"/>
                </a:cubicBezTo>
                <a:cubicBezTo>
                  <a:pt x="185" y="8"/>
                  <a:pt x="192" y="16"/>
                  <a:pt x="192" y="24"/>
                </a:cubicBezTo>
                <a:cubicBezTo>
                  <a:pt x="192" y="125"/>
                  <a:pt x="192" y="125"/>
                  <a:pt x="192" y="125"/>
                </a:cubicBezTo>
                <a:cubicBezTo>
                  <a:pt x="8" y="125"/>
                  <a:pt x="8" y="125"/>
                  <a:pt x="8" y="125"/>
                </a:cubicBezTo>
                <a:lnTo>
                  <a:pt x="8" y="24"/>
                </a:lnTo>
                <a:close/>
                <a:moveTo>
                  <a:pt x="169" y="34"/>
                </a:moveTo>
                <a:cubicBezTo>
                  <a:pt x="176" y="43"/>
                  <a:pt x="176" y="43"/>
                  <a:pt x="176" y="43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70" y="75"/>
                  <a:pt x="70" y="75"/>
                  <a:pt x="70" y="75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94"/>
                  <a:pt x="24" y="94"/>
                  <a:pt x="24" y="94"/>
                </a:cubicBezTo>
                <a:cubicBezTo>
                  <a:pt x="71" y="59"/>
                  <a:pt x="71" y="59"/>
                  <a:pt x="71" y="59"/>
                </a:cubicBezTo>
                <a:cubicBezTo>
                  <a:pt x="100" y="88"/>
                  <a:pt x="100" y="88"/>
                  <a:pt x="100" y="88"/>
                </a:cubicBezTo>
                <a:lnTo>
                  <a:pt x="169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32"/>
          <p:cNvGrpSpPr/>
          <p:nvPr/>
        </p:nvGrpSpPr>
        <p:grpSpPr bwMode="auto">
          <a:xfrm>
            <a:off x="896938" y="2535238"/>
            <a:ext cx="2654300" cy="2289175"/>
            <a:chOff x="0" y="0"/>
            <a:chExt cx="1897234" cy="1635546"/>
          </a:xfrm>
        </p:grpSpPr>
        <p:sp>
          <p:nvSpPr>
            <p:cNvPr id="12303" name="六边形 21"/>
            <p:cNvSpPr>
              <a:spLocks noChangeArrowheads="1"/>
            </p:cNvSpPr>
            <p:nvPr/>
          </p:nvSpPr>
          <p:spPr bwMode="auto">
            <a:xfrm rot="556867">
              <a:off x="341912" y="294751"/>
              <a:ext cx="1213410" cy="1046044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>
                <a:alpha val="41176"/>
              </a:schemeClr>
            </a:solidFill>
            <a:ln w="19050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304" name="组合 18"/>
            <p:cNvGrpSpPr/>
            <p:nvPr/>
          </p:nvGrpSpPr>
          <p:grpSpPr bwMode="auto">
            <a:xfrm rot="2198315">
              <a:off x="0" y="0"/>
              <a:ext cx="1897234" cy="1635546"/>
              <a:chOff x="0" y="0"/>
              <a:chExt cx="1897234" cy="1635546"/>
            </a:xfrm>
          </p:grpSpPr>
          <p:sp>
            <p:nvSpPr>
              <p:cNvPr id="12305" name="任意多边形 17"/>
              <p:cNvSpPr/>
              <p:nvPr/>
            </p:nvSpPr>
            <p:spPr bwMode="auto">
              <a:xfrm rot="-1626015">
                <a:off x="0" y="0"/>
                <a:ext cx="1897234" cy="1635546"/>
              </a:xfrm>
              <a:custGeom>
                <a:avLst/>
                <a:gdLst>
                  <a:gd name="T0" fmla="*/ 279222 w 1661770"/>
                  <a:gd name="T1" fmla="*/ 1376217 h 1432560"/>
                  <a:gd name="T2" fmla="*/ 730298 w 1661770"/>
                  <a:gd name="T3" fmla="*/ 1635546 h 1432560"/>
                  <a:gd name="T4" fmla="*/ 408887 w 1661770"/>
                  <a:gd name="T5" fmla="*/ 1635546 h 1432560"/>
                  <a:gd name="T6" fmla="*/ 279222 w 1661770"/>
                  <a:gd name="T7" fmla="*/ 1376217 h 1432560"/>
                  <a:gd name="T8" fmla="*/ 111714 w 1661770"/>
                  <a:gd name="T9" fmla="*/ 594346 h 1432560"/>
                  <a:gd name="T10" fmla="*/ 88423 w 1661770"/>
                  <a:gd name="T11" fmla="*/ 994619 h 1432560"/>
                  <a:gd name="T12" fmla="*/ 0 w 1661770"/>
                  <a:gd name="T13" fmla="*/ 817773 h 1432560"/>
                  <a:gd name="T14" fmla="*/ 111714 w 1661770"/>
                  <a:gd name="T15" fmla="*/ 594346 h 1432560"/>
                  <a:gd name="T16" fmla="*/ 1606210 w 1661770"/>
                  <a:gd name="T17" fmla="*/ 1399820 h 1432560"/>
                  <a:gd name="T18" fmla="*/ 1488347 w 1661770"/>
                  <a:gd name="T19" fmla="*/ 1635546 h 1432560"/>
                  <a:gd name="T20" fmla="*/ 1250604 w 1661770"/>
                  <a:gd name="T21" fmla="*/ 1635546 h 1432560"/>
                  <a:gd name="T22" fmla="*/ 1606210 w 1661770"/>
                  <a:gd name="T23" fmla="*/ 1399820 h 1432560"/>
                  <a:gd name="T24" fmla="*/ 646628 w 1661770"/>
                  <a:gd name="T25" fmla="*/ 0 h 1432560"/>
                  <a:gd name="T26" fmla="*/ 291024 w 1661770"/>
                  <a:gd name="T27" fmla="*/ 235726 h 1432560"/>
                  <a:gd name="T28" fmla="*/ 408887 w 1661770"/>
                  <a:gd name="T29" fmla="*/ 0 h 1432560"/>
                  <a:gd name="T30" fmla="*/ 646628 w 1661770"/>
                  <a:gd name="T31" fmla="*/ 0 h 1432560"/>
                  <a:gd name="T32" fmla="*/ 1808811 w 1661770"/>
                  <a:gd name="T33" fmla="*/ 640927 h 1432560"/>
                  <a:gd name="T34" fmla="*/ 1897234 w 1661770"/>
                  <a:gd name="T35" fmla="*/ 817773 h 1432560"/>
                  <a:gd name="T36" fmla="*/ 1785520 w 1661770"/>
                  <a:gd name="T37" fmla="*/ 1041200 h 1432560"/>
                  <a:gd name="T38" fmla="*/ 1808811 w 1661770"/>
                  <a:gd name="T39" fmla="*/ 640927 h 1432560"/>
                  <a:gd name="T40" fmla="*/ 1488347 w 1661770"/>
                  <a:gd name="T41" fmla="*/ 0 h 1432560"/>
                  <a:gd name="T42" fmla="*/ 1618012 w 1661770"/>
                  <a:gd name="T43" fmla="*/ 259329 h 1432560"/>
                  <a:gd name="T44" fmla="*/ 1166938 w 1661770"/>
                  <a:gd name="T45" fmla="*/ 0 h 1432560"/>
                  <a:gd name="T46" fmla="*/ 1488347 w 1661770"/>
                  <a:gd name="T47" fmla="*/ 0 h 14325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661770" h="1432560">
                    <a:moveTo>
                      <a:pt x="244568" y="1205416"/>
                    </a:moveTo>
                    <a:lnTo>
                      <a:pt x="639661" y="1432560"/>
                    </a:lnTo>
                    <a:lnTo>
                      <a:pt x="358140" y="1432560"/>
                    </a:lnTo>
                    <a:lnTo>
                      <a:pt x="244568" y="1205416"/>
                    </a:lnTo>
                    <a:close/>
                    <a:moveTo>
                      <a:pt x="97849" y="520582"/>
                    </a:moveTo>
                    <a:lnTo>
                      <a:pt x="77449" y="871178"/>
                    </a:lnTo>
                    <a:lnTo>
                      <a:pt x="0" y="716280"/>
                    </a:lnTo>
                    <a:lnTo>
                      <a:pt x="97849" y="520582"/>
                    </a:lnTo>
                    <a:close/>
                    <a:moveTo>
                      <a:pt x="1406865" y="1226090"/>
                    </a:moveTo>
                    <a:lnTo>
                      <a:pt x="1303630" y="1432560"/>
                    </a:lnTo>
                    <a:lnTo>
                      <a:pt x="1095393" y="1432560"/>
                    </a:lnTo>
                    <a:lnTo>
                      <a:pt x="1406865" y="1226090"/>
                    </a:lnTo>
                    <a:close/>
                    <a:moveTo>
                      <a:pt x="566376" y="0"/>
                    </a:moveTo>
                    <a:lnTo>
                      <a:pt x="254905" y="206470"/>
                    </a:lnTo>
                    <a:lnTo>
                      <a:pt x="358140" y="0"/>
                    </a:lnTo>
                    <a:lnTo>
                      <a:pt x="566376" y="0"/>
                    </a:lnTo>
                    <a:close/>
                    <a:moveTo>
                      <a:pt x="1584321" y="561382"/>
                    </a:moveTo>
                    <a:lnTo>
                      <a:pt x="1661770" y="716280"/>
                    </a:lnTo>
                    <a:lnTo>
                      <a:pt x="1563921" y="911978"/>
                    </a:lnTo>
                    <a:lnTo>
                      <a:pt x="1584321" y="561382"/>
                    </a:lnTo>
                    <a:close/>
                    <a:moveTo>
                      <a:pt x="1303630" y="0"/>
                    </a:moveTo>
                    <a:lnTo>
                      <a:pt x="1417202" y="227144"/>
                    </a:lnTo>
                    <a:lnTo>
                      <a:pt x="1022110" y="0"/>
                    </a:lnTo>
                    <a:lnTo>
                      <a:pt x="130363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6" name="六边形 15"/>
              <p:cNvSpPr>
                <a:spLocks noChangeArrowheads="1"/>
              </p:cNvSpPr>
              <p:nvPr/>
            </p:nvSpPr>
            <p:spPr bwMode="auto">
              <a:xfrm rot="160600">
                <a:off x="134173" y="115667"/>
                <a:ext cx="1628888" cy="1404214"/>
              </a:xfrm>
              <a:prstGeom prst="hexagon">
                <a:avLst>
                  <a:gd name="adj" fmla="val 24999"/>
                  <a:gd name="vf" fmla="val 115470"/>
                </a:avLst>
              </a:prstGeom>
              <a:noFill/>
              <a:ln w="19050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2291" name="文本框 19"/>
          <p:cNvSpPr txBox="1">
            <a:spLocks noChangeArrowheads="1"/>
          </p:cNvSpPr>
          <p:nvPr/>
        </p:nvSpPr>
        <p:spPr bwMode="auto">
          <a:xfrm>
            <a:off x="1771650" y="2749550"/>
            <a:ext cx="103346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500" b="1">
                <a:solidFill>
                  <a:schemeClr val="bg1"/>
                </a:solidFill>
                <a:latin typeface="Bireun" panose="02000500000000000000" pitchFamily="2" charset="0"/>
              </a:rPr>
              <a:t>3</a:t>
            </a:r>
            <a:endParaRPr lang="zh-CN" altLang="en-US" sz="11500" b="1">
              <a:solidFill>
                <a:schemeClr val="bg1"/>
              </a:solidFill>
              <a:latin typeface="Bireun" panose="02000500000000000000" pitchFamily="2" charset="0"/>
            </a:endParaRPr>
          </a:p>
        </p:txBody>
      </p:sp>
      <p:sp>
        <p:nvSpPr>
          <p:cNvPr id="12294" name="Freeform 123"/>
          <p:cNvSpPr/>
          <p:nvPr/>
        </p:nvSpPr>
        <p:spPr bwMode="auto">
          <a:xfrm rot="-152018">
            <a:off x="10371138" y="3095625"/>
            <a:ext cx="3641725" cy="3381375"/>
          </a:xfrm>
          <a:custGeom>
            <a:avLst/>
            <a:gdLst>
              <a:gd name="T0" fmla="*/ 1198885 w 404"/>
              <a:gd name="T1" fmla="*/ 432816 h 375"/>
              <a:gd name="T2" fmla="*/ 1126771 w 404"/>
              <a:gd name="T3" fmla="*/ 306578 h 375"/>
              <a:gd name="T4" fmla="*/ 1036630 w 404"/>
              <a:gd name="T5" fmla="*/ 360680 h 375"/>
              <a:gd name="T6" fmla="*/ 1099729 w 404"/>
              <a:gd name="T7" fmla="*/ 486918 h 375"/>
              <a:gd name="T8" fmla="*/ 540850 w 404"/>
              <a:gd name="T9" fmla="*/ 559054 h 375"/>
              <a:gd name="T10" fmla="*/ 1270998 w 404"/>
              <a:gd name="T11" fmla="*/ 1136142 h 375"/>
              <a:gd name="T12" fmla="*/ 1054658 w 404"/>
              <a:gd name="T13" fmla="*/ 1163193 h 375"/>
              <a:gd name="T14" fmla="*/ 1063672 w 404"/>
              <a:gd name="T15" fmla="*/ 1370584 h 375"/>
              <a:gd name="T16" fmla="*/ 1622551 w 404"/>
              <a:gd name="T17" fmla="*/ 1632077 h 375"/>
              <a:gd name="T18" fmla="*/ 225354 w 404"/>
              <a:gd name="T19" fmla="*/ 1145159 h 375"/>
              <a:gd name="T20" fmla="*/ 198312 w 404"/>
              <a:gd name="T21" fmla="*/ 1388618 h 375"/>
              <a:gd name="T22" fmla="*/ 45071 w 404"/>
              <a:gd name="T23" fmla="*/ 1596009 h 375"/>
              <a:gd name="T24" fmla="*/ 153241 w 404"/>
              <a:gd name="T25" fmla="*/ 1893570 h 375"/>
              <a:gd name="T26" fmla="*/ 667049 w 404"/>
              <a:gd name="T27" fmla="*/ 1713230 h 375"/>
              <a:gd name="T28" fmla="*/ 811275 w 404"/>
              <a:gd name="T29" fmla="*/ 1722247 h 375"/>
              <a:gd name="T30" fmla="*/ 1000573 w 404"/>
              <a:gd name="T31" fmla="*/ 1920621 h 375"/>
              <a:gd name="T32" fmla="*/ 1000573 w 404"/>
              <a:gd name="T33" fmla="*/ 2191131 h 375"/>
              <a:gd name="T34" fmla="*/ 1216913 w 404"/>
              <a:gd name="T35" fmla="*/ 2245233 h 375"/>
              <a:gd name="T36" fmla="*/ 522822 w 404"/>
              <a:gd name="T37" fmla="*/ 2696083 h 375"/>
              <a:gd name="T38" fmla="*/ 1054658 w 404"/>
              <a:gd name="T39" fmla="*/ 2849372 h 375"/>
              <a:gd name="T40" fmla="*/ 802261 w 404"/>
              <a:gd name="T41" fmla="*/ 3020695 h 375"/>
              <a:gd name="T42" fmla="*/ 937474 w 404"/>
              <a:gd name="T43" fmla="*/ 3228086 h 375"/>
              <a:gd name="T44" fmla="*/ 1198885 w 404"/>
              <a:gd name="T45" fmla="*/ 3173984 h 375"/>
              <a:gd name="T46" fmla="*/ 1460296 w 404"/>
              <a:gd name="T47" fmla="*/ 3372358 h 375"/>
              <a:gd name="T48" fmla="*/ 1748749 w 404"/>
              <a:gd name="T49" fmla="*/ 2335403 h 375"/>
              <a:gd name="T50" fmla="*/ 1748749 w 404"/>
              <a:gd name="T51" fmla="*/ 2470658 h 375"/>
              <a:gd name="T52" fmla="*/ 1856919 w 404"/>
              <a:gd name="T53" fmla="*/ 2461641 h 375"/>
              <a:gd name="T54" fmla="*/ 1856919 w 404"/>
              <a:gd name="T55" fmla="*/ 2335403 h 375"/>
              <a:gd name="T56" fmla="*/ 2091288 w 404"/>
              <a:gd name="T57" fmla="*/ 3381375 h 375"/>
              <a:gd name="T58" fmla="*/ 2361713 w 404"/>
              <a:gd name="T59" fmla="*/ 3210052 h 375"/>
              <a:gd name="T60" fmla="*/ 2623124 w 404"/>
              <a:gd name="T61" fmla="*/ 3273171 h 375"/>
              <a:gd name="T62" fmla="*/ 2767350 w 404"/>
              <a:gd name="T63" fmla="*/ 3074797 h 375"/>
              <a:gd name="T64" fmla="*/ 2523968 w 404"/>
              <a:gd name="T65" fmla="*/ 2885440 h 375"/>
              <a:gd name="T66" fmla="*/ 3064818 w 404"/>
              <a:gd name="T67" fmla="*/ 2768219 h 375"/>
              <a:gd name="T68" fmla="*/ 2415798 w 404"/>
              <a:gd name="T69" fmla="*/ 2290318 h 375"/>
              <a:gd name="T70" fmla="*/ 2614110 w 404"/>
              <a:gd name="T71" fmla="*/ 2236216 h 375"/>
              <a:gd name="T72" fmla="*/ 2605095 w 404"/>
              <a:gd name="T73" fmla="*/ 1938655 h 375"/>
              <a:gd name="T74" fmla="*/ 2821435 w 404"/>
              <a:gd name="T75" fmla="*/ 1767332 h 375"/>
              <a:gd name="T76" fmla="*/ 2974676 w 404"/>
              <a:gd name="T77" fmla="*/ 1776349 h 375"/>
              <a:gd name="T78" fmla="*/ 3479470 w 404"/>
              <a:gd name="T79" fmla="*/ 1983740 h 375"/>
              <a:gd name="T80" fmla="*/ 3641725 w 404"/>
              <a:gd name="T81" fmla="*/ 1740281 h 375"/>
              <a:gd name="T82" fmla="*/ 3452427 w 404"/>
              <a:gd name="T83" fmla="*/ 1469771 h 375"/>
              <a:gd name="T84" fmla="*/ 3443413 w 404"/>
              <a:gd name="T85" fmla="*/ 1226312 h 375"/>
              <a:gd name="T86" fmla="*/ 2019174 w 404"/>
              <a:gd name="T87" fmla="*/ 1641094 h 375"/>
              <a:gd name="T88" fmla="*/ 2614110 w 404"/>
              <a:gd name="T89" fmla="*/ 1397635 h 375"/>
              <a:gd name="T90" fmla="*/ 2614110 w 404"/>
              <a:gd name="T91" fmla="*/ 1199261 h 375"/>
              <a:gd name="T92" fmla="*/ 2370727 w 404"/>
              <a:gd name="T93" fmla="*/ 1181227 h 375"/>
              <a:gd name="T94" fmla="*/ 3154960 w 404"/>
              <a:gd name="T95" fmla="*/ 622173 h 375"/>
              <a:gd name="T96" fmla="*/ 2596081 w 404"/>
              <a:gd name="T97" fmla="*/ 532003 h 375"/>
              <a:gd name="T98" fmla="*/ 2668195 w 404"/>
              <a:gd name="T99" fmla="*/ 405765 h 375"/>
              <a:gd name="T100" fmla="*/ 2578053 w 404"/>
              <a:gd name="T101" fmla="*/ 351663 h 375"/>
              <a:gd name="T102" fmla="*/ 2505939 w 404"/>
              <a:gd name="T103" fmla="*/ 468884 h 375"/>
              <a:gd name="T104" fmla="*/ 2163401 w 404"/>
              <a:gd name="T105" fmla="*/ 18034 h 375"/>
              <a:gd name="T106" fmla="*/ 2028188 w 404"/>
              <a:gd name="T107" fmla="*/ 946785 h 375"/>
              <a:gd name="T108" fmla="*/ 1892976 w 404"/>
              <a:gd name="T109" fmla="*/ 757428 h 375"/>
              <a:gd name="T110" fmla="*/ 1721707 w 404"/>
              <a:gd name="T111" fmla="*/ 874649 h 375"/>
              <a:gd name="T112" fmla="*/ 1775792 w 404"/>
              <a:gd name="T113" fmla="*/ 1496822 h 3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04" h="375">
                <a:moveTo>
                  <a:pt x="172" y="0"/>
                </a:moveTo>
                <a:cubicBezTo>
                  <a:pt x="169" y="0"/>
                  <a:pt x="167" y="2"/>
                  <a:pt x="166" y="4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49"/>
                  <a:pt x="134" y="49"/>
                  <a:pt x="133" y="48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3" y="17"/>
                  <a:pt x="141" y="13"/>
                  <a:pt x="138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4" y="12"/>
                  <a:pt x="131" y="14"/>
                  <a:pt x="131" y="16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2" y="10"/>
                  <a:pt x="110" y="9"/>
                  <a:pt x="108" y="9"/>
                </a:cubicBezTo>
                <a:cubicBezTo>
                  <a:pt x="107" y="9"/>
                  <a:pt x="106" y="9"/>
                  <a:pt x="105" y="10"/>
                </a:cubicBezTo>
                <a:cubicBezTo>
                  <a:pt x="103" y="11"/>
                  <a:pt x="101" y="15"/>
                  <a:pt x="103" y="18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6" y="34"/>
                  <a:pt x="95" y="34"/>
                </a:cubicBezTo>
                <a:cubicBezTo>
                  <a:pt x="93" y="34"/>
                  <a:pt x="90" y="36"/>
                  <a:pt x="90" y="39"/>
                </a:cubicBezTo>
                <a:cubicBezTo>
                  <a:pt x="89" y="42"/>
                  <a:pt x="91" y="45"/>
                  <a:pt x="94" y="46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6" y="78"/>
                  <a:pt x="136" y="78"/>
                  <a:pt x="136" y="78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6" y="57"/>
                  <a:pt x="66" y="57"/>
                </a:cubicBezTo>
                <a:cubicBezTo>
                  <a:pt x="63" y="57"/>
                  <a:pt x="61" y="59"/>
                  <a:pt x="60" y="62"/>
                </a:cubicBezTo>
                <a:cubicBezTo>
                  <a:pt x="59" y="65"/>
                  <a:pt x="61" y="68"/>
                  <a:pt x="64" y="69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1" y="126"/>
                  <a:pt x="141" y="126"/>
                  <a:pt x="141" y="126"/>
                </a:cubicBezTo>
                <a:cubicBezTo>
                  <a:pt x="141" y="123"/>
                  <a:pt x="138" y="121"/>
                  <a:pt x="136" y="121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1" y="122"/>
                  <a:pt x="129" y="125"/>
                  <a:pt x="130" y="128"/>
                </a:cubicBezTo>
                <a:cubicBezTo>
                  <a:pt x="131" y="138"/>
                  <a:pt x="131" y="138"/>
                  <a:pt x="131" y="138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28"/>
                  <a:pt x="115" y="128"/>
                  <a:pt x="114" y="128"/>
                </a:cubicBezTo>
                <a:cubicBezTo>
                  <a:pt x="112" y="128"/>
                  <a:pt x="110" y="129"/>
                  <a:pt x="109" y="131"/>
                </a:cubicBezTo>
                <a:cubicBezTo>
                  <a:pt x="107" y="133"/>
                  <a:pt x="108" y="137"/>
                  <a:pt x="111" y="139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2"/>
                  <a:pt x="118" y="152"/>
                  <a:pt x="118" y="152"/>
                </a:cubicBezTo>
                <a:cubicBezTo>
                  <a:pt x="115" y="154"/>
                  <a:pt x="113" y="157"/>
                  <a:pt x="115" y="160"/>
                </a:cubicBezTo>
                <a:cubicBezTo>
                  <a:pt x="116" y="162"/>
                  <a:pt x="118" y="163"/>
                  <a:pt x="120" y="163"/>
                </a:cubicBezTo>
                <a:cubicBezTo>
                  <a:pt x="121" y="163"/>
                  <a:pt x="122" y="163"/>
                  <a:pt x="122" y="163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2" y="118"/>
                  <a:pt x="31" y="117"/>
                  <a:pt x="29" y="117"/>
                </a:cubicBezTo>
                <a:cubicBezTo>
                  <a:pt x="28" y="117"/>
                  <a:pt x="26" y="118"/>
                  <a:pt x="25" y="119"/>
                </a:cubicBezTo>
                <a:cubicBezTo>
                  <a:pt x="23" y="121"/>
                  <a:pt x="23" y="125"/>
                  <a:pt x="25" y="127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78"/>
                  <a:pt x="47" y="177"/>
                  <a:pt x="47" y="177"/>
                </a:cubicBezTo>
                <a:cubicBezTo>
                  <a:pt x="26" y="156"/>
                  <a:pt x="26" y="156"/>
                  <a:pt x="26" y="156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21" y="154"/>
                  <a:pt x="19" y="154"/>
                  <a:pt x="18" y="155"/>
                </a:cubicBezTo>
                <a:cubicBezTo>
                  <a:pt x="16" y="158"/>
                  <a:pt x="16" y="161"/>
                  <a:pt x="18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6" y="177"/>
                  <a:pt x="6" y="177"/>
                  <a:pt x="6" y="177"/>
                </a:cubicBezTo>
                <a:cubicBezTo>
                  <a:pt x="6" y="177"/>
                  <a:pt x="5" y="177"/>
                  <a:pt x="5" y="177"/>
                </a:cubicBezTo>
                <a:cubicBezTo>
                  <a:pt x="2" y="177"/>
                  <a:pt x="0" y="179"/>
                  <a:pt x="0" y="182"/>
                </a:cubicBezTo>
                <a:cubicBezTo>
                  <a:pt x="0" y="186"/>
                  <a:pt x="2" y="188"/>
                  <a:pt x="5" y="188"/>
                </a:cubicBezTo>
                <a:cubicBezTo>
                  <a:pt x="31" y="189"/>
                  <a:pt x="31" y="189"/>
                  <a:pt x="31" y="189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8"/>
                  <a:pt x="17" y="210"/>
                </a:cubicBezTo>
                <a:cubicBezTo>
                  <a:pt x="18" y="212"/>
                  <a:pt x="19" y="212"/>
                  <a:pt x="21" y="212"/>
                </a:cubicBezTo>
                <a:cubicBezTo>
                  <a:pt x="22" y="212"/>
                  <a:pt x="24" y="212"/>
                  <a:pt x="25" y="21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8" y="190"/>
                  <a:pt x="48" y="190"/>
                </a:cubicBezTo>
                <a:cubicBezTo>
                  <a:pt x="74" y="190"/>
                  <a:pt x="74" y="190"/>
                  <a:pt x="74" y="190"/>
                </a:cubicBezTo>
                <a:cubicBezTo>
                  <a:pt x="22" y="239"/>
                  <a:pt x="22" y="239"/>
                  <a:pt x="22" y="239"/>
                </a:cubicBezTo>
                <a:cubicBezTo>
                  <a:pt x="20" y="241"/>
                  <a:pt x="20" y="245"/>
                  <a:pt x="22" y="247"/>
                </a:cubicBezTo>
                <a:cubicBezTo>
                  <a:pt x="23" y="248"/>
                  <a:pt x="25" y="249"/>
                  <a:pt x="26" y="249"/>
                </a:cubicBezTo>
                <a:cubicBezTo>
                  <a:pt x="28" y="249"/>
                  <a:pt x="29" y="249"/>
                  <a:pt x="30" y="247"/>
                </a:cubicBezTo>
                <a:cubicBezTo>
                  <a:pt x="90" y="191"/>
                  <a:pt x="90" y="191"/>
                  <a:pt x="90" y="191"/>
                </a:cubicBezTo>
                <a:cubicBezTo>
                  <a:pt x="180" y="193"/>
                  <a:pt x="180" y="193"/>
                  <a:pt x="180" y="193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09"/>
                  <a:pt x="117" y="209"/>
                  <a:pt x="116" y="209"/>
                </a:cubicBezTo>
                <a:cubicBezTo>
                  <a:pt x="114" y="209"/>
                  <a:pt x="112" y="210"/>
                  <a:pt x="111" y="213"/>
                </a:cubicBezTo>
                <a:cubicBezTo>
                  <a:pt x="110" y="216"/>
                  <a:pt x="111" y="219"/>
                  <a:pt x="114" y="220"/>
                </a:cubicBezTo>
                <a:cubicBezTo>
                  <a:pt x="123" y="224"/>
                  <a:pt x="123" y="224"/>
                  <a:pt x="123" y="224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105" y="234"/>
                  <a:pt x="104" y="237"/>
                  <a:pt x="106" y="240"/>
                </a:cubicBezTo>
                <a:cubicBezTo>
                  <a:pt x="107" y="242"/>
                  <a:pt x="109" y="243"/>
                  <a:pt x="111" y="243"/>
                </a:cubicBezTo>
                <a:cubicBezTo>
                  <a:pt x="112" y="243"/>
                  <a:pt x="113" y="243"/>
                  <a:pt x="114" y="242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29" y="246"/>
                  <a:pt x="131" y="249"/>
                  <a:pt x="134" y="249"/>
                </a:cubicBezTo>
                <a:cubicBezTo>
                  <a:pt x="134" y="249"/>
                  <a:pt x="135" y="249"/>
                  <a:pt x="135" y="249"/>
                </a:cubicBezTo>
                <a:cubicBezTo>
                  <a:pt x="138" y="249"/>
                  <a:pt x="140" y="247"/>
                  <a:pt x="141" y="244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39" y="280"/>
                  <a:pt x="139" y="280"/>
                  <a:pt x="139" y="280"/>
                </a:cubicBezTo>
                <a:cubicBezTo>
                  <a:pt x="58" y="299"/>
                  <a:pt x="58" y="299"/>
                  <a:pt x="58" y="299"/>
                </a:cubicBezTo>
                <a:cubicBezTo>
                  <a:pt x="55" y="300"/>
                  <a:pt x="53" y="303"/>
                  <a:pt x="54" y="306"/>
                </a:cubicBezTo>
                <a:cubicBezTo>
                  <a:pt x="55" y="309"/>
                  <a:pt x="57" y="311"/>
                  <a:pt x="60" y="311"/>
                </a:cubicBezTo>
                <a:cubicBezTo>
                  <a:pt x="60" y="311"/>
                  <a:pt x="60" y="311"/>
                  <a:pt x="61" y="311"/>
                </a:cubicBezTo>
                <a:cubicBezTo>
                  <a:pt x="130" y="294"/>
                  <a:pt x="130" y="294"/>
                  <a:pt x="130" y="294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16" y="316"/>
                  <a:pt x="116" y="316"/>
                  <a:pt x="116" y="317"/>
                </a:cubicBezTo>
                <a:cubicBezTo>
                  <a:pt x="86" y="324"/>
                  <a:pt x="86" y="324"/>
                  <a:pt x="86" y="324"/>
                </a:cubicBezTo>
                <a:cubicBezTo>
                  <a:pt x="83" y="324"/>
                  <a:pt x="81" y="328"/>
                  <a:pt x="82" y="331"/>
                </a:cubicBezTo>
                <a:cubicBezTo>
                  <a:pt x="83" y="333"/>
                  <a:pt x="85" y="335"/>
                  <a:pt x="88" y="335"/>
                </a:cubicBezTo>
                <a:cubicBezTo>
                  <a:pt x="88" y="335"/>
                  <a:pt x="89" y="335"/>
                  <a:pt x="89" y="335"/>
                </a:cubicBezTo>
                <a:cubicBezTo>
                  <a:pt x="107" y="331"/>
                  <a:pt x="107" y="331"/>
                  <a:pt x="107" y="331"/>
                </a:cubicBezTo>
                <a:cubicBezTo>
                  <a:pt x="94" y="352"/>
                  <a:pt x="94" y="352"/>
                  <a:pt x="94" y="352"/>
                </a:cubicBezTo>
                <a:cubicBezTo>
                  <a:pt x="93" y="355"/>
                  <a:pt x="93" y="359"/>
                  <a:pt x="96" y="360"/>
                </a:cubicBezTo>
                <a:cubicBezTo>
                  <a:pt x="97" y="361"/>
                  <a:pt x="98" y="361"/>
                  <a:pt x="99" y="361"/>
                </a:cubicBezTo>
                <a:cubicBezTo>
                  <a:pt x="101" y="361"/>
                  <a:pt x="103" y="360"/>
                  <a:pt x="104" y="358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22" y="355"/>
                  <a:pt x="122" y="355"/>
                  <a:pt x="122" y="355"/>
                </a:cubicBezTo>
                <a:cubicBezTo>
                  <a:pt x="122" y="358"/>
                  <a:pt x="125" y="360"/>
                  <a:pt x="128" y="360"/>
                </a:cubicBezTo>
                <a:cubicBezTo>
                  <a:pt x="128" y="360"/>
                  <a:pt x="128" y="359"/>
                  <a:pt x="129" y="359"/>
                </a:cubicBezTo>
                <a:cubicBezTo>
                  <a:pt x="132" y="359"/>
                  <a:pt x="134" y="355"/>
                  <a:pt x="133" y="352"/>
                </a:cubicBezTo>
                <a:cubicBezTo>
                  <a:pt x="126" y="323"/>
                  <a:pt x="126" y="323"/>
                  <a:pt x="126" y="323"/>
                </a:cubicBezTo>
                <a:cubicBezTo>
                  <a:pt x="126" y="323"/>
                  <a:pt x="126" y="322"/>
                  <a:pt x="127" y="322"/>
                </a:cubicBezTo>
                <a:cubicBezTo>
                  <a:pt x="140" y="300"/>
                  <a:pt x="140" y="300"/>
                  <a:pt x="140" y="300"/>
                </a:cubicBezTo>
                <a:cubicBezTo>
                  <a:pt x="156" y="369"/>
                  <a:pt x="156" y="369"/>
                  <a:pt x="156" y="369"/>
                </a:cubicBezTo>
                <a:cubicBezTo>
                  <a:pt x="157" y="372"/>
                  <a:pt x="159" y="374"/>
                  <a:pt x="162" y="374"/>
                </a:cubicBezTo>
                <a:cubicBezTo>
                  <a:pt x="163" y="374"/>
                  <a:pt x="163" y="373"/>
                  <a:pt x="164" y="373"/>
                </a:cubicBezTo>
                <a:cubicBezTo>
                  <a:pt x="167" y="373"/>
                  <a:pt x="169" y="369"/>
                  <a:pt x="168" y="366"/>
                </a:cubicBezTo>
                <a:cubicBezTo>
                  <a:pt x="149" y="286"/>
                  <a:pt x="149" y="286"/>
                  <a:pt x="149" y="286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94" y="259"/>
                  <a:pt x="194" y="259"/>
                  <a:pt x="194" y="259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7" y="273"/>
                  <a:pt x="176" y="277"/>
                  <a:pt x="178" y="279"/>
                </a:cubicBezTo>
                <a:cubicBezTo>
                  <a:pt x="179" y="281"/>
                  <a:pt x="181" y="281"/>
                  <a:pt x="183" y="281"/>
                </a:cubicBezTo>
                <a:cubicBezTo>
                  <a:pt x="184" y="281"/>
                  <a:pt x="185" y="281"/>
                  <a:pt x="186" y="280"/>
                </a:cubicBezTo>
                <a:cubicBezTo>
                  <a:pt x="194" y="274"/>
                  <a:pt x="194" y="274"/>
                  <a:pt x="194" y="27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4"/>
                  <a:pt x="196" y="297"/>
                  <a:pt x="199" y="297"/>
                </a:cubicBezTo>
                <a:cubicBezTo>
                  <a:pt x="199" y="297"/>
                  <a:pt x="199" y="297"/>
                  <a:pt x="199" y="297"/>
                </a:cubicBezTo>
                <a:cubicBezTo>
                  <a:pt x="202" y="297"/>
                  <a:pt x="205" y="295"/>
                  <a:pt x="205" y="291"/>
                </a:cubicBezTo>
                <a:cubicBezTo>
                  <a:pt x="206" y="273"/>
                  <a:pt x="206" y="273"/>
                  <a:pt x="206" y="273"/>
                </a:cubicBezTo>
                <a:cubicBezTo>
                  <a:pt x="213" y="278"/>
                  <a:pt x="213" y="278"/>
                  <a:pt x="213" y="278"/>
                </a:cubicBezTo>
                <a:cubicBezTo>
                  <a:pt x="214" y="279"/>
                  <a:pt x="215" y="279"/>
                  <a:pt x="217" y="279"/>
                </a:cubicBezTo>
                <a:cubicBezTo>
                  <a:pt x="218" y="279"/>
                  <a:pt x="220" y="279"/>
                  <a:pt x="221" y="277"/>
                </a:cubicBezTo>
                <a:cubicBezTo>
                  <a:pt x="223" y="274"/>
                  <a:pt x="223" y="271"/>
                  <a:pt x="220" y="269"/>
                </a:cubicBezTo>
                <a:cubicBezTo>
                  <a:pt x="206" y="259"/>
                  <a:pt x="206" y="259"/>
                  <a:pt x="206" y="259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50" y="289"/>
                  <a:pt x="250" y="289"/>
                  <a:pt x="250" y="289"/>
                </a:cubicBezTo>
                <a:cubicBezTo>
                  <a:pt x="227" y="368"/>
                  <a:pt x="227" y="368"/>
                  <a:pt x="227" y="368"/>
                </a:cubicBezTo>
                <a:cubicBezTo>
                  <a:pt x="226" y="371"/>
                  <a:pt x="227" y="374"/>
                  <a:pt x="231" y="375"/>
                </a:cubicBezTo>
                <a:cubicBezTo>
                  <a:pt x="231" y="375"/>
                  <a:pt x="232" y="375"/>
                  <a:pt x="232" y="375"/>
                </a:cubicBezTo>
                <a:cubicBezTo>
                  <a:pt x="235" y="375"/>
                  <a:pt x="237" y="374"/>
                  <a:pt x="238" y="371"/>
                </a:cubicBezTo>
                <a:cubicBezTo>
                  <a:pt x="258" y="303"/>
                  <a:pt x="258" y="303"/>
                  <a:pt x="258" y="303"/>
                </a:cubicBezTo>
                <a:cubicBezTo>
                  <a:pt x="270" y="326"/>
                  <a:pt x="270" y="326"/>
                  <a:pt x="270" y="326"/>
                </a:cubicBezTo>
                <a:cubicBezTo>
                  <a:pt x="270" y="326"/>
                  <a:pt x="270" y="327"/>
                  <a:pt x="270" y="327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1" y="359"/>
                  <a:pt x="263" y="362"/>
                  <a:pt x="266" y="363"/>
                </a:cubicBezTo>
                <a:cubicBezTo>
                  <a:pt x="266" y="363"/>
                  <a:pt x="267" y="363"/>
                  <a:pt x="268" y="363"/>
                </a:cubicBezTo>
                <a:cubicBezTo>
                  <a:pt x="270" y="363"/>
                  <a:pt x="272" y="362"/>
                  <a:pt x="273" y="359"/>
                </a:cubicBezTo>
                <a:cubicBezTo>
                  <a:pt x="278" y="341"/>
                  <a:pt x="278" y="341"/>
                  <a:pt x="278" y="341"/>
                </a:cubicBezTo>
                <a:cubicBezTo>
                  <a:pt x="291" y="363"/>
                  <a:pt x="291" y="363"/>
                  <a:pt x="291" y="363"/>
                </a:cubicBezTo>
                <a:cubicBezTo>
                  <a:pt x="292" y="365"/>
                  <a:pt x="294" y="366"/>
                  <a:pt x="296" y="366"/>
                </a:cubicBezTo>
                <a:cubicBezTo>
                  <a:pt x="297" y="366"/>
                  <a:pt x="298" y="366"/>
                  <a:pt x="298" y="366"/>
                </a:cubicBezTo>
                <a:cubicBezTo>
                  <a:pt x="301" y="364"/>
                  <a:pt x="302" y="360"/>
                  <a:pt x="301" y="358"/>
                </a:cubicBezTo>
                <a:cubicBezTo>
                  <a:pt x="289" y="335"/>
                  <a:pt x="289" y="335"/>
                  <a:pt x="289" y="335"/>
                </a:cubicBezTo>
                <a:cubicBezTo>
                  <a:pt x="307" y="341"/>
                  <a:pt x="307" y="341"/>
                  <a:pt x="307" y="341"/>
                </a:cubicBezTo>
                <a:cubicBezTo>
                  <a:pt x="307" y="341"/>
                  <a:pt x="308" y="341"/>
                  <a:pt x="308" y="341"/>
                </a:cubicBezTo>
                <a:cubicBezTo>
                  <a:pt x="311" y="341"/>
                  <a:pt x="313" y="339"/>
                  <a:pt x="314" y="337"/>
                </a:cubicBezTo>
                <a:cubicBezTo>
                  <a:pt x="315" y="334"/>
                  <a:pt x="313" y="330"/>
                  <a:pt x="310" y="330"/>
                </a:cubicBezTo>
                <a:cubicBezTo>
                  <a:pt x="281" y="321"/>
                  <a:pt x="281" y="321"/>
                  <a:pt x="281" y="321"/>
                </a:cubicBezTo>
                <a:cubicBezTo>
                  <a:pt x="281" y="321"/>
                  <a:pt x="281" y="320"/>
                  <a:pt x="280" y="320"/>
                </a:cubicBezTo>
                <a:cubicBezTo>
                  <a:pt x="268" y="298"/>
                  <a:pt x="268" y="298"/>
                  <a:pt x="268" y="298"/>
                </a:cubicBezTo>
                <a:cubicBezTo>
                  <a:pt x="336" y="318"/>
                  <a:pt x="336" y="318"/>
                  <a:pt x="336" y="318"/>
                </a:cubicBezTo>
                <a:cubicBezTo>
                  <a:pt x="337" y="318"/>
                  <a:pt x="337" y="318"/>
                  <a:pt x="338" y="318"/>
                </a:cubicBezTo>
                <a:cubicBezTo>
                  <a:pt x="340" y="318"/>
                  <a:pt x="343" y="316"/>
                  <a:pt x="344" y="314"/>
                </a:cubicBezTo>
                <a:cubicBezTo>
                  <a:pt x="344" y="311"/>
                  <a:pt x="343" y="307"/>
                  <a:pt x="340" y="307"/>
                </a:cubicBezTo>
                <a:cubicBezTo>
                  <a:pt x="260" y="283"/>
                  <a:pt x="260" y="283"/>
                  <a:pt x="260" y="283"/>
                </a:cubicBezTo>
                <a:cubicBezTo>
                  <a:pt x="217" y="204"/>
                  <a:pt x="217" y="204"/>
                  <a:pt x="217" y="204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52"/>
                  <a:pt x="265" y="254"/>
                  <a:pt x="268" y="254"/>
                </a:cubicBezTo>
                <a:cubicBezTo>
                  <a:pt x="269" y="254"/>
                  <a:pt x="269" y="254"/>
                  <a:pt x="269" y="254"/>
                </a:cubicBezTo>
                <a:cubicBezTo>
                  <a:pt x="272" y="254"/>
                  <a:pt x="275" y="251"/>
                  <a:pt x="274" y="247"/>
                </a:cubicBezTo>
                <a:cubicBezTo>
                  <a:pt x="273" y="238"/>
                  <a:pt x="273" y="238"/>
                  <a:pt x="273" y="238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8" y="247"/>
                  <a:pt x="289" y="248"/>
                  <a:pt x="290" y="248"/>
                </a:cubicBezTo>
                <a:cubicBezTo>
                  <a:pt x="292" y="248"/>
                  <a:pt x="294" y="247"/>
                  <a:pt x="295" y="245"/>
                </a:cubicBezTo>
                <a:cubicBezTo>
                  <a:pt x="297" y="242"/>
                  <a:pt x="296" y="239"/>
                  <a:pt x="293" y="237"/>
                </a:cubicBezTo>
                <a:cubicBezTo>
                  <a:pt x="277" y="227"/>
                  <a:pt x="277" y="227"/>
                  <a:pt x="277" y="227"/>
                </a:cubicBezTo>
                <a:cubicBezTo>
                  <a:pt x="286" y="223"/>
                  <a:pt x="286" y="223"/>
                  <a:pt x="286" y="223"/>
                </a:cubicBezTo>
                <a:cubicBezTo>
                  <a:pt x="289" y="222"/>
                  <a:pt x="290" y="218"/>
                  <a:pt x="289" y="215"/>
                </a:cubicBezTo>
                <a:cubicBezTo>
                  <a:pt x="288" y="213"/>
                  <a:pt x="286" y="212"/>
                  <a:pt x="284" y="212"/>
                </a:cubicBezTo>
                <a:cubicBezTo>
                  <a:pt x="283" y="212"/>
                  <a:pt x="282" y="212"/>
                  <a:pt x="281" y="213"/>
                </a:cubicBezTo>
                <a:cubicBezTo>
                  <a:pt x="265" y="220"/>
                  <a:pt x="265" y="220"/>
                  <a:pt x="265" y="220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313" y="196"/>
                  <a:pt x="313" y="196"/>
                  <a:pt x="313" y="196"/>
                </a:cubicBezTo>
                <a:cubicBezTo>
                  <a:pt x="370" y="256"/>
                  <a:pt x="370" y="256"/>
                  <a:pt x="370" y="256"/>
                </a:cubicBezTo>
                <a:cubicBezTo>
                  <a:pt x="371" y="258"/>
                  <a:pt x="373" y="258"/>
                  <a:pt x="375" y="258"/>
                </a:cubicBezTo>
                <a:cubicBezTo>
                  <a:pt x="376" y="258"/>
                  <a:pt x="377" y="258"/>
                  <a:pt x="379" y="257"/>
                </a:cubicBezTo>
                <a:cubicBezTo>
                  <a:pt x="381" y="254"/>
                  <a:pt x="381" y="251"/>
                  <a:pt x="379" y="248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56" y="198"/>
                  <a:pt x="356" y="198"/>
                  <a:pt x="356" y="198"/>
                </a:cubicBezTo>
                <a:cubicBezTo>
                  <a:pt x="356" y="198"/>
                  <a:pt x="356" y="198"/>
                  <a:pt x="357" y="198"/>
                </a:cubicBezTo>
                <a:cubicBezTo>
                  <a:pt x="377" y="220"/>
                  <a:pt x="377" y="220"/>
                  <a:pt x="377" y="220"/>
                </a:cubicBezTo>
                <a:cubicBezTo>
                  <a:pt x="379" y="221"/>
                  <a:pt x="380" y="222"/>
                  <a:pt x="382" y="222"/>
                </a:cubicBezTo>
                <a:cubicBezTo>
                  <a:pt x="383" y="222"/>
                  <a:pt x="385" y="221"/>
                  <a:pt x="386" y="220"/>
                </a:cubicBezTo>
                <a:cubicBezTo>
                  <a:pt x="388" y="218"/>
                  <a:pt x="388" y="214"/>
                  <a:pt x="386" y="212"/>
                </a:cubicBezTo>
                <a:cubicBezTo>
                  <a:pt x="373" y="198"/>
                  <a:pt x="373" y="198"/>
                  <a:pt x="373" y="198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402" y="199"/>
                  <a:pt x="404" y="196"/>
                  <a:pt x="404" y="193"/>
                </a:cubicBezTo>
                <a:cubicBezTo>
                  <a:pt x="404" y="190"/>
                  <a:pt x="402" y="187"/>
                  <a:pt x="399" y="187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1"/>
                  <a:pt x="389" y="167"/>
                  <a:pt x="387" y="165"/>
                </a:cubicBezTo>
                <a:cubicBezTo>
                  <a:pt x="386" y="164"/>
                  <a:pt x="384" y="163"/>
                  <a:pt x="383" y="163"/>
                </a:cubicBezTo>
                <a:cubicBezTo>
                  <a:pt x="381" y="163"/>
                  <a:pt x="380" y="164"/>
                  <a:pt x="379" y="16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7" y="186"/>
                  <a:pt x="356" y="186"/>
                  <a:pt x="356" y="186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382" y="136"/>
                  <a:pt x="382" y="136"/>
                  <a:pt x="382" y="136"/>
                </a:cubicBezTo>
                <a:cubicBezTo>
                  <a:pt x="384" y="134"/>
                  <a:pt x="384" y="130"/>
                  <a:pt x="382" y="128"/>
                </a:cubicBezTo>
                <a:cubicBezTo>
                  <a:pt x="381" y="127"/>
                  <a:pt x="379" y="126"/>
                  <a:pt x="378" y="126"/>
                </a:cubicBezTo>
                <a:cubicBezTo>
                  <a:pt x="376" y="126"/>
                  <a:pt x="375" y="127"/>
                  <a:pt x="374" y="128"/>
                </a:cubicBezTo>
                <a:cubicBezTo>
                  <a:pt x="314" y="185"/>
                  <a:pt x="314" y="185"/>
                  <a:pt x="314" y="185"/>
                </a:cubicBezTo>
                <a:cubicBezTo>
                  <a:pt x="224" y="182"/>
                  <a:pt x="224" y="182"/>
                  <a:pt x="224" y="182"/>
                </a:cubicBezTo>
                <a:cubicBezTo>
                  <a:pt x="267" y="159"/>
                  <a:pt x="267" y="159"/>
                  <a:pt x="267" y="159"/>
                </a:cubicBezTo>
                <a:cubicBezTo>
                  <a:pt x="285" y="166"/>
                  <a:pt x="285" y="166"/>
                  <a:pt x="285" y="166"/>
                </a:cubicBezTo>
                <a:cubicBezTo>
                  <a:pt x="286" y="166"/>
                  <a:pt x="287" y="166"/>
                  <a:pt x="288" y="166"/>
                </a:cubicBezTo>
                <a:cubicBezTo>
                  <a:pt x="290" y="166"/>
                  <a:pt x="292" y="165"/>
                  <a:pt x="293" y="163"/>
                </a:cubicBezTo>
                <a:cubicBezTo>
                  <a:pt x="294" y="160"/>
                  <a:pt x="293" y="156"/>
                  <a:pt x="290" y="155"/>
                </a:cubicBezTo>
                <a:cubicBezTo>
                  <a:pt x="281" y="152"/>
                  <a:pt x="281" y="152"/>
                  <a:pt x="281" y="152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9" y="142"/>
                  <a:pt x="300" y="138"/>
                  <a:pt x="298" y="135"/>
                </a:cubicBezTo>
                <a:cubicBezTo>
                  <a:pt x="297" y="134"/>
                  <a:pt x="295" y="132"/>
                  <a:pt x="293" y="132"/>
                </a:cubicBezTo>
                <a:cubicBezTo>
                  <a:pt x="292" y="132"/>
                  <a:pt x="291" y="133"/>
                  <a:pt x="290" y="133"/>
                </a:cubicBezTo>
                <a:cubicBezTo>
                  <a:pt x="274" y="142"/>
                  <a:pt x="274" y="142"/>
                  <a:pt x="274" y="142"/>
                </a:cubicBezTo>
                <a:cubicBezTo>
                  <a:pt x="275" y="133"/>
                  <a:pt x="275" y="133"/>
                  <a:pt x="275" y="133"/>
                </a:cubicBezTo>
                <a:cubicBezTo>
                  <a:pt x="275" y="129"/>
                  <a:pt x="273" y="126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66" y="126"/>
                  <a:pt x="263" y="128"/>
                  <a:pt x="263" y="131"/>
                </a:cubicBezTo>
                <a:cubicBezTo>
                  <a:pt x="261" y="149"/>
                  <a:pt x="261" y="149"/>
                  <a:pt x="261" y="149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346" y="76"/>
                  <a:pt x="346" y="76"/>
                  <a:pt x="346" y="76"/>
                </a:cubicBezTo>
                <a:cubicBezTo>
                  <a:pt x="349" y="75"/>
                  <a:pt x="351" y="72"/>
                  <a:pt x="350" y="69"/>
                </a:cubicBezTo>
                <a:cubicBezTo>
                  <a:pt x="349" y="66"/>
                  <a:pt x="347" y="65"/>
                  <a:pt x="344" y="65"/>
                </a:cubicBezTo>
                <a:cubicBezTo>
                  <a:pt x="344" y="65"/>
                  <a:pt x="343" y="65"/>
                  <a:pt x="343" y="65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288" y="59"/>
                  <a:pt x="288" y="59"/>
                  <a:pt x="288" y="59"/>
                </a:cubicBezTo>
                <a:cubicBezTo>
                  <a:pt x="317" y="52"/>
                  <a:pt x="317" y="52"/>
                  <a:pt x="317" y="52"/>
                </a:cubicBezTo>
                <a:cubicBezTo>
                  <a:pt x="321" y="51"/>
                  <a:pt x="322" y="48"/>
                  <a:pt x="322" y="45"/>
                </a:cubicBezTo>
                <a:cubicBezTo>
                  <a:pt x="321" y="42"/>
                  <a:pt x="319" y="40"/>
                  <a:pt x="316" y="40"/>
                </a:cubicBezTo>
                <a:cubicBezTo>
                  <a:pt x="316" y="40"/>
                  <a:pt x="315" y="40"/>
                  <a:pt x="315" y="40"/>
                </a:cubicBezTo>
                <a:cubicBezTo>
                  <a:pt x="296" y="45"/>
                  <a:pt x="296" y="45"/>
                  <a:pt x="296" y="4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1" y="20"/>
                  <a:pt x="310" y="17"/>
                  <a:pt x="308" y="15"/>
                </a:cubicBezTo>
                <a:cubicBezTo>
                  <a:pt x="307" y="15"/>
                  <a:pt x="306" y="14"/>
                  <a:pt x="305" y="14"/>
                </a:cubicBezTo>
                <a:cubicBezTo>
                  <a:pt x="303" y="14"/>
                  <a:pt x="301" y="15"/>
                  <a:pt x="300" y="17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81" y="18"/>
                  <a:pt x="279" y="16"/>
                  <a:pt x="276" y="16"/>
                </a:cubicBezTo>
                <a:cubicBezTo>
                  <a:pt x="276" y="16"/>
                  <a:pt x="275" y="16"/>
                  <a:pt x="275" y="16"/>
                </a:cubicBezTo>
                <a:cubicBezTo>
                  <a:pt x="272" y="17"/>
                  <a:pt x="270" y="20"/>
                  <a:pt x="271" y="23"/>
                </a:cubicBezTo>
                <a:cubicBezTo>
                  <a:pt x="278" y="52"/>
                  <a:pt x="278" y="52"/>
                  <a:pt x="278" y="52"/>
                </a:cubicBezTo>
                <a:cubicBezTo>
                  <a:pt x="277" y="53"/>
                  <a:pt x="277" y="53"/>
                  <a:pt x="277" y="53"/>
                </a:cubicBezTo>
                <a:cubicBezTo>
                  <a:pt x="264" y="75"/>
                  <a:pt x="264" y="75"/>
                  <a:pt x="264" y="75"/>
                </a:cubicBezTo>
                <a:cubicBezTo>
                  <a:pt x="247" y="6"/>
                  <a:pt x="247" y="6"/>
                  <a:pt x="247" y="6"/>
                </a:cubicBezTo>
                <a:cubicBezTo>
                  <a:pt x="247" y="4"/>
                  <a:pt x="244" y="2"/>
                  <a:pt x="242" y="2"/>
                </a:cubicBezTo>
                <a:cubicBezTo>
                  <a:pt x="241" y="2"/>
                  <a:pt x="241" y="2"/>
                  <a:pt x="240" y="2"/>
                </a:cubicBezTo>
                <a:cubicBezTo>
                  <a:pt x="237" y="3"/>
                  <a:pt x="235" y="6"/>
                  <a:pt x="236" y="9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08" y="166"/>
                  <a:pt x="208" y="166"/>
                  <a:pt x="208" y="166"/>
                </a:cubicBezTo>
                <a:cubicBezTo>
                  <a:pt x="210" y="117"/>
                  <a:pt x="210" y="117"/>
                  <a:pt x="210" y="117"/>
                </a:cubicBezTo>
                <a:cubicBezTo>
                  <a:pt x="225" y="105"/>
                  <a:pt x="225" y="105"/>
                  <a:pt x="225" y="105"/>
                </a:cubicBezTo>
                <a:cubicBezTo>
                  <a:pt x="227" y="103"/>
                  <a:pt x="228" y="99"/>
                  <a:pt x="226" y="96"/>
                </a:cubicBezTo>
                <a:cubicBezTo>
                  <a:pt x="225" y="95"/>
                  <a:pt x="223" y="94"/>
                  <a:pt x="221" y="94"/>
                </a:cubicBezTo>
                <a:cubicBezTo>
                  <a:pt x="220" y="94"/>
                  <a:pt x="219" y="95"/>
                  <a:pt x="217" y="95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1" y="81"/>
                  <a:pt x="208" y="78"/>
                  <a:pt x="205" y="78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1" y="78"/>
                  <a:pt x="199" y="81"/>
                  <a:pt x="199" y="84"/>
                </a:cubicBezTo>
                <a:cubicBezTo>
                  <a:pt x="198" y="103"/>
                  <a:pt x="198" y="103"/>
                  <a:pt x="198" y="103"/>
                </a:cubicBezTo>
                <a:cubicBezTo>
                  <a:pt x="191" y="97"/>
                  <a:pt x="191" y="97"/>
                  <a:pt x="191" y="97"/>
                </a:cubicBezTo>
                <a:cubicBezTo>
                  <a:pt x="190" y="96"/>
                  <a:pt x="188" y="96"/>
                  <a:pt x="187" y="96"/>
                </a:cubicBezTo>
                <a:cubicBezTo>
                  <a:pt x="185" y="96"/>
                  <a:pt x="184" y="97"/>
                  <a:pt x="182" y="98"/>
                </a:cubicBezTo>
                <a:cubicBezTo>
                  <a:pt x="181" y="101"/>
                  <a:pt x="181" y="105"/>
                  <a:pt x="184" y="106"/>
                </a:cubicBezTo>
                <a:cubicBezTo>
                  <a:pt x="198" y="117"/>
                  <a:pt x="198" y="117"/>
                  <a:pt x="198" y="117"/>
                </a:cubicBezTo>
                <a:cubicBezTo>
                  <a:pt x="197" y="166"/>
                  <a:pt x="197" y="166"/>
                  <a:pt x="197" y="166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77" y="8"/>
                  <a:pt x="177" y="8"/>
                  <a:pt x="177" y="8"/>
                </a:cubicBezTo>
                <a:cubicBezTo>
                  <a:pt x="178" y="4"/>
                  <a:pt x="176" y="1"/>
                  <a:pt x="173" y="0"/>
                </a:cubicBezTo>
                <a:cubicBezTo>
                  <a:pt x="173" y="0"/>
                  <a:pt x="172" y="0"/>
                  <a:pt x="172" y="0"/>
                </a:cubicBezTo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295" name="组合 33"/>
          <p:cNvGrpSpPr/>
          <p:nvPr/>
        </p:nvGrpSpPr>
        <p:grpSpPr bwMode="auto">
          <a:xfrm>
            <a:off x="7262813" y="177800"/>
            <a:ext cx="4694237" cy="1679575"/>
            <a:chOff x="0" y="0"/>
            <a:chExt cx="5657712" cy="2026080"/>
          </a:xfrm>
        </p:grpSpPr>
        <p:grpSp>
          <p:nvGrpSpPr>
            <p:cNvPr id="12297" name="组合 34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12299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2300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1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2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12298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4768588" y="3171993"/>
            <a:ext cx="344735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Life </a:t>
            </a:r>
            <a:r>
              <a:rPr lang="en-US" altLang="zh-CN" sz="60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Start</a:t>
            </a:r>
            <a:endParaRPr lang="zh-CN" altLang="en-US" sz="6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4" name="组合 33"/>
          <p:cNvGrpSpPr/>
          <p:nvPr/>
        </p:nvGrpSpPr>
        <p:grpSpPr bwMode="auto">
          <a:xfrm>
            <a:off x="179388" y="5772150"/>
            <a:ext cx="12012612" cy="995363"/>
            <a:chOff x="0" y="0"/>
            <a:chExt cx="12011908" cy="995624"/>
          </a:xfrm>
        </p:grpSpPr>
        <p:cxnSp>
          <p:nvCxnSpPr>
            <p:cNvPr id="7184" name="直接连接符 219"/>
            <p:cNvCxnSpPr>
              <a:cxnSpLocks noChangeShapeType="1"/>
            </p:cNvCxnSpPr>
            <p:nvPr/>
          </p:nvCxnSpPr>
          <p:spPr bwMode="auto">
            <a:xfrm>
              <a:off x="377503" y="497811"/>
              <a:ext cx="11634405" cy="0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5" name="Freeform 119"/>
            <p:cNvSpPr/>
            <p:nvPr/>
          </p:nvSpPr>
          <p:spPr bwMode="auto">
            <a:xfrm rot="-914136">
              <a:off x="2933858" y="220075"/>
              <a:ext cx="562762" cy="555472"/>
            </a:xfrm>
            <a:custGeom>
              <a:avLst/>
              <a:gdLst>
                <a:gd name="T0" fmla="*/ 181853 w 229"/>
                <a:gd name="T1" fmla="*/ 34410 h 226"/>
                <a:gd name="T2" fmla="*/ 211343 w 229"/>
                <a:gd name="T3" fmla="*/ 71277 h 226"/>
                <a:gd name="T4" fmla="*/ 125331 w 229"/>
                <a:gd name="T5" fmla="*/ 71277 h 226"/>
                <a:gd name="T6" fmla="*/ 208885 w 229"/>
                <a:gd name="T7" fmla="*/ 164675 h 226"/>
                <a:gd name="T8" fmla="*/ 174481 w 229"/>
                <a:gd name="T9" fmla="*/ 167133 h 226"/>
                <a:gd name="T10" fmla="*/ 169566 w 229"/>
                <a:gd name="T11" fmla="*/ 213832 h 226"/>
                <a:gd name="T12" fmla="*/ 130246 w 229"/>
                <a:gd name="T13" fmla="*/ 231037 h 226"/>
                <a:gd name="T14" fmla="*/ 105671 w 229"/>
                <a:gd name="T15" fmla="*/ 226121 h 226"/>
                <a:gd name="T16" fmla="*/ 36862 w 229"/>
                <a:gd name="T17" fmla="*/ 176965 h 226"/>
                <a:gd name="T18" fmla="*/ 2457 w 229"/>
                <a:gd name="T19" fmla="*/ 208916 h 226"/>
                <a:gd name="T20" fmla="*/ 24575 w 229"/>
                <a:gd name="T21" fmla="*/ 258073 h 226"/>
                <a:gd name="T22" fmla="*/ 17202 w 229"/>
                <a:gd name="T23" fmla="*/ 294941 h 226"/>
                <a:gd name="T24" fmla="*/ 250663 w 229"/>
                <a:gd name="T25" fmla="*/ 277736 h 226"/>
                <a:gd name="T26" fmla="*/ 149906 w 229"/>
                <a:gd name="T27" fmla="*/ 297399 h 226"/>
                <a:gd name="T28" fmla="*/ 142534 w 229"/>
                <a:gd name="T29" fmla="*/ 326893 h 226"/>
                <a:gd name="T30" fmla="*/ 179396 w 229"/>
                <a:gd name="T31" fmla="*/ 339182 h 226"/>
                <a:gd name="T32" fmla="*/ 39320 w 229"/>
                <a:gd name="T33" fmla="*/ 398170 h 226"/>
                <a:gd name="T34" fmla="*/ 122874 w 229"/>
                <a:gd name="T35" fmla="*/ 432580 h 226"/>
                <a:gd name="T36" fmla="*/ 108129 w 229"/>
                <a:gd name="T37" fmla="*/ 447327 h 226"/>
                <a:gd name="T38" fmla="*/ 120416 w 229"/>
                <a:gd name="T39" fmla="*/ 459616 h 226"/>
                <a:gd name="T40" fmla="*/ 135161 w 229"/>
                <a:gd name="T41" fmla="*/ 444869 h 226"/>
                <a:gd name="T42" fmla="*/ 172023 w 229"/>
                <a:gd name="T43" fmla="*/ 523520 h 226"/>
                <a:gd name="T44" fmla="*/ 226088 w 229"/>
                <a:gd name="T45" fmla="*/ 385881 h 226"/>
                <a:gd name="T46" fmla="*/ 238375 w 229"/>
                <a:gd name="T47" fmla="*/ 420291 h 226"/>
                <a:gd name="T48" fmla="*/ 270322 w 229"/>
                <a:gd name="T49" fmla="*/ 408002 h 226"/>
                <a:gd name="T50" fmla="*/ 282610 w 229"/>
                <a:gd name="T51" fmla="*/ 309688 h 226"/>
                <a:gd name="T52" fmla="*/ 277695 w 229"/>
                <a:gd name="T53" fmla="*/ 543183 h 226"/>
                <a:gd name="T54" fmla="*/ 317014 w 229"/>
                <a:gd name="T55" fmla="*/ 540725 h 226"/>
                <a:gd name="T56" fmla="*/ 361249 w 229"/>
                <a:gd name="T57" fmla="*/ 555472 h 226"/>
                <a:gd name="T58" fmla="*/ 385824 w 229"/>
                <a:gd name="T59" fmla="*/ 523520 h 226"/>
                <a:gd name="T60" fmla="*/ 341589 w 229"/>
                <a:gd name="T61" fmla="*/ 449785 h 226"/>
                <a:gd name="T62" fmla="*/ 334217 w 229"/>
                <a:gd name="T63" fmla="*/ 427664 h 226"/>
                <a:gd name="T64" fmla="*/ 356334 w 229"/>
                <a:gd name="T65" fmla="*/ 390797 h 226"/>
                <a:gd name="T66" fmla="*/ 395654 w 229"/>
                <a:gd name="T67" fmla="*/ 385881 h 226"/>
                <a:gd name="T68" fmla="*/ 385824 w 229"/>
                <a:gd name="T69" fmla="*/ 336724 h 226"/>
                <a:gd name="T70" fmla="*/ 496410 w 229"/>
                <a:gd name="T71" fmla="*/ 425206 h 226"/>
                <a:gd name="T72" fmla="*/ 491495 w 229"/>
                <a:gd name="T73" fmla="*/ 336724 h 226"/>
                <a:gd name="T74" fmla="*/ 530815 w 229"/>
                <a:gd name="T75" fmla="*/ 366218 h 226"/>
                <a:gd name="T76" fmla="*/ 555390 w 229"/>
                <a:gd name="T77" fmla="*/ 336724 h 226"/>
                <a:gd name="T78" fmla="*/ 535730 w 229"/>
                <a:gd name="T79" fmla="*/ 299857 h 226"/>
                <a:gd name="T80" fmla="*/ 550475 w 229"/>
                <a:gd name="T81" fmla="*/ 248242 h 226"/>
                <a:gd name="T82" fmla="*/ 380909 w 229"/>
                <a:gd name="T83" fmla="*/ 258073 h 226"/>
                <a:gd name="T84" fmla="*/ 403026 w 229"/>
                <a:gd name="T85" fmla="*/ 250700 h 226"/>
                <a:gd name="T86" fmla="*/ 395654 w 229"/>
                <a:gd name="T87" fmla="*/ 235953 h 226"/>
                <a:gd name="T88" fmla="*/ 375994 w 229"/>
                <a:gd name="T89" fmla="*/ 240868 h 226"/>
                <a:gd name="T90" fmla="*/ 516070 w 229"/>
                <a:gd name="T91" fmla="*/ 149928 h 226"/>
                <a:gd name="T92" fmla="*/ 484123 w 229"/>
                <a:gd name="T93" fmla="*/ 122892 h 226"/>
                <a:gd name="T94" fmla="*/ 481665 w 229"/>
                <a:gd name="T95" fmla="*/ 81109 h 226"/>
                <a:gd name="T96" fmla="*/ 442346 w 229"/>
                <a:gd name="T97" fmla="*/ 68820 h 226"/>
                <a:gd name="T98" fmla="*/ 427601 w 229"/>
                <a:gd name="T99" fmla="*/ 113061 h 226"/>
                <a:gd name="T100" fmla="*/ 383366 w 229"/>
                <a:gd name="T101" fmla="*/ 39325 h 226"/>
                <a:gd name="T102" fmla="*/ 341589 w 229"/>
                <a:gd name="T103" fmla="*/ 157302 h 226"/>
                <a:gd name="T104" fmla="*/ 319472 w 229"/>
                <a:gd name="T105" fmla="*/ 127808 h 226"/>
                <a:gd name="T106" fmla="*/ 287525 w 229"/>
                <a:gd name="T107" fmla="*/ 145013 h 226"/>
                <a:gd name="T108" fmla="*/ 245748 w 229"/>
                <a:gd name="T109" fmla="*/ 122892 h 226"/>
                <a:gd name="T110" fmla="*/ 238375 w 229"/>
                <a:gd name="T111" fmla="*/ 100771 h 226"/>
                <a:gd name="T112" fmla="*/ 240833 w 229"/>
                <a:gd name="T113" fmla="*/ 14747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6" name="Freeform 119"/>
            <p:cNvSpPr/>
            <p:nvPr/>
          </p:nvSpPr>
          <p:spPr bwMode="auto">
            <a:xfrm rot="-914136">
              <a:off x="1621561" y="127953"/>
              <a:ext cx="749422" cy="739714"/>
            </a:xfrm>
            <a:custGeom>
              <a:avLst/>
              <a:gdLst>
                <a:gd name="T0" fmla="*/ 242171 w 229"/>
                <a:gd name="T1" fmla="*/ 45823 h 226"/>
                <a:gd name="T2" fmla="*/ 281442 w 229"/>
                <a:gd name="T3" fmla="*/ 94919 h 226"/>
                <a:gd name="T4" fmla="*/ 166902 w 229"/>
                <a:gd name="T5" fmla="*/ 94919 h 226"/>
                <a:gd name="T6" fmla="*/ 278170 w 229"/>
                <a:gd name="T7" fmla="*/ 219296 h 226"/>
                <a:gd name="T8" fmla="*/ 232354 w 229"/>
                <a:gd name="T9" fmla="*/ 222569 h 226"/>
                <a:gd name="T10" fmla="*/ 225808 w 229"/>
                <a:gd name="T11" fmla="*/ 284757 h 226"/>
                <a:gd name="T12" fmla="*/ 173447 w 229"/>
                <a:gd name="T13" fmla="*/ 307669 h 226"/>
                <a:gd name="T14" fmla="*/ 140721 w 229"/>
                <a:gd name="T15" fmla="*/ 301123 h 226"/>
                <a:gd name="T16" fmla="*/ 49089 w 229"/>
                <a:gd name="T17" fmla="*/ 235661 h 226"/>
                <a:gd name="T18" fmla="*/ 3273 w 229"/>
                <a:gd name="T19" fmla="*/ 278211 h 226"/>
                <a:gd name="T20" fmla="*/ 32726 w 229"/>
                <a:gd name="T21" fmla="*/ 343672 h 226"/>
                <a:gd name="T22" fmla="*/ 22908 w 229"/>
                <a:gd name="T23" fmla="*/ 392768 h 226"/>
                <a:gd name="T24" fmla="*/ 333804 w 229"/>
                <a:gd name="T25" fmla="*/ 369857 h 226"/>
                <a:gd name="T26" fmla="*/ 199628 w 229"/>
                <a:gd name="T27" fmla="*/ 396042 h 226"/>
                <a:gd name="T28" fmla="*/ 189810 w 229"/>
                <a:gd name="T29" fmla="*/ 435318 h 226"/>
                <a:gd name="T30" fmla="*/ 238899 w 229"/>
                <a:gd name="T31" fmla="*/ 451684 h 226"/>
                <a:gd name="T32" fmla="*/ 52361 w 229"/>
                <a:gd name="T33" fmla="*/ 530237 h 226"/>
                <a:gd name="T34" fmla="*/ 163629 w 229"/>
                <a:gd name="T35" fmla="*/ 576060 h 226"/>
                <a:gd name="T36" fmla="*/ 143994 w 229"/>
                <a:gd name="T37" fmla="*/ 595699 h 226"/>
                <a:gd name="T38" fmla="*/ 160357 w 229"/>
                <a:gd name="T39" fmla="*/ 612064 h 226"/>
                <a:gd name="T40" fmla="*/ 179992 w 229"/>
                <a:gd name="T41" fmla="*/ 592426 h 226"/>
                <a:gd name="T42" fmla="*/ 229081 w 229"/>
                <a:gd name="T43" fmla="*/ 697164 h 226"/>
                <a:gd name="T44" fmla="*/ 301078 w 229"/>
                <a:gd name="T45" fmla="*/ 513872 h 226"/>
                <a:gd name="T46" fmla="*/ 317441 w 229"/>
                <a:gd name="T47" fmla="*/ 559695 h 226"/>
                <a:gd name="T48" fmla="*/ 359984 w 229"/>
                <a:gd name="T49" fmla="*/ 543330 h 226"/>
                <a:gd name="T50" fmla="*/ 376347 w 229"/>
                <a:gd name="T51" fmla="*/ 412407 h 226"/>
                <a:gd name="T52" fmla="*/ 369802 w 229"/>
                <a:gd name="T53" fmla="*/ 723349 h 226"/>
                <a:gd name="T54" fmla="*/ 422163 w 229"/>
                <a:gd name="T55" fmla="*/ 720076 h 226"/>
                <a:gd name="T56" fmla="*/ 481070 w 229"/>
                <a:gd name="T57" fmla="*/ 739714 h 226"/>
                <a:gd name="T58" fmla="*/ 513796 w 229"/>
                <a:gd name="T59" fmla="*/ 697164 h 226"/>
                <a:gd name="T60" fmla="*/ 454889 w 229"/>
                <a:gd name="T61" fmla="*/ 598972 h 226"/>
                <a:gd name="T62" fmla="*/ 445072 w 229"/>
                <a:gd name="T63" fmla="*/ 569514 h 226"/>
                <a:gd name="T64" fmla="*/ 474525 w 229"/>
                <a:gd name="T65" fmla="*/ 520418 h 226"/>
                <a:gd name="T66" fmla="*/ 526886 w 229"/>
                <a:gd name="T67" fmla="*/ 513872 h 226"/>
                <a:gd name="T68" fmla="*/ 513796 w 229"/>
                <a:gd name="T69" fmla="*/ 448411 h 226"/>
                <a:gd name="T70" fmla="*/ 661062 w 229"/>
                <a:gd name="T71" fmla="*/ 566241 h 226"/>
                <a:gd name="T72" fmla="*/ 654517 w 229"/>
                <a:gd name="T73" fmla="*/ 448411 h 226"/>
                <a:gd name="T74" fmla="*/ 706878 w 229"/>
                <a:gd name="T75" fmla="*/ 487688 h 226"/>
                <a:gd name="T76" fmla="*/ 739604 w 229"/>
                <a:gd name="T77" fmla="*/ 448411 h 226"/>
                <a:gd name="T78" fmla="*/ 713424 w 229"/>
                <a:gd name="T79" fmla="*/ 399315 h 226"/>
                <a:gd name="T80" fmla="*/ 733059 w 229"/>
                <a:gd name="T81" fmla="*/ 330580 h 226"/>
                <a:gd name="T82" fmla="*/ 507251 w 229"/>
                <a:gd name="T83" fmla="*/ 343672 h 226"/>
                <a:gd name="T84" fmla="*/ 536704 w 229"/>
                <a:gd name="T85" fmla="*/ 333853 h 226"/>
                <a:gd name="T86" fmla="*/ 526886 w 229"/>
                <a:gd name="T87" fmla="*/ 314215 h 226"/>
                <a:gd name="T88" fmla="*/ 500706 w 229"/>
                <a:gd name="T89" fmla="*/ 320761 h 226"/>
                <a:gd name="T90" fmla="*/ 687243 w 229"/>
                <a:gd name="T91" fmla="*/ 199657 h 226"/>
                <a:gd name="T92" fmla="*/ 644699 w 229"/>
                <a:gd name="T93" fmla="*/ 163654 h 226"/>
                <a:gd name="T94" fmla="*/ 641427 w 229"/>
                <a:gd name="T95" fmla="*/ 108011 h 226"/>
                <a:gd name="T96" fmla="*/ 589065 w 229"/>
                <a:gd name="T97" fmla="*/ 91646 h 226"/>
                <a:gd name="T98" fmla="*/ 569430 w 229"/>
                <a:gd name="T99" fmla="*/ 150561 h 226"/>
                <a:gd name="T100" fmla="*/ 510523 w 229"/>
                <a:gd name="T101" fmla="*/ 52369 h 226"/>
                <a:gd name="T102" fmla="*/ 454889 w 229"/>
                <a:gd name="T103" fmla="*/ 209477 h 226"/>
                <a:gd name="T104" fmla="*/ 425436 w 229"/>
                <a:gd name="T105" fmla="*/ 170200 h 226"/>
                <a:gd name="T106" fmla="*/ 382892 w 229"/>
                <a:gd name="T107" fmla="*/ 193111 h 226"/>
                <a:gd name="T108" fmla="*/ 327259 w 229"/>
                <a:gd name="T109" fmla="*/ 163654 h 226"/>
                <a:gd name="T110" fmla="*/ 317441 w 229"/>
                <a:gd name="T111" fmla="*/ 134196 h 226"/>
                <a:gd name="T112" fmla="*/ 320713 w 229"/>
                <a:gd name="T113" fmla="*/ 19638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7" name="Freeform 119"/>
            <p:cNvSpPr/>
            <p:nvPr/>
          </p:nvSpPr>
          <p:spPr bwMode="auto">
            <a:xfrm rot="-914136">
              <a:off x="0" y="0"/>
              <a:ext cx="1008690" cy="995624"/>
            </a:xfrm>
            <a:custGeom>
              <a:avLst/>
              <a:gdLst>
                <a:gd name="T0" fmla="*/ 325952 w 229"/>
                <a:gd name="T1" fmla="*/ 61676 h 226"/>
                <a:gd name="T2" fmla="*/ 378809 w 229"/>
                <a:gd name="T3" fmla="*/ 127757 h 226"/>
                <a:gd name="T4" fmla="*/ 224643 w 229"/>
                <a:gd name="T5" fmla="*/ 127757 h 226"/>
                <a:gd name="T6" fmla="*/ 374405 w 229"/>
                <a:gd name="T7" fmla="*/ 295163 h 226"/>
                <a:gd name="T8" fmla="*/ 312738 w 229"/>
                <a:gd name="T9" fmla="*/ 299568 h 226"/>
                <a:gd name="T10" fmla="*/ 303928 w 229"/>
                <a:gd name="T11" fmla="*/ 383271 h 226"/>
                <a:gd name="T12" fmla="*/ 233452 w 229"/>
                <a:gd name="T13" fmla="*/ 414109 h 226"/>
                <a:gd name="T14" fmla="*/ 189405 w 229"/>
                <a:gd name="T15" fmla="*/ 405298 h 226"/>
                <a:gd name="T16" fmla="*/ 66071 w 229"/>
                <a:gd name="T17" fmla="*/ 317190 h 226"/>
                <a:gd name="T18" fmla="*/ 4405 w 229"/>
                <a:gd name="T19" fmla="*/ 374460 h 226"/>
                <a:gd name="T20" fmla="*/ 44048 w 229"/>
                <a:gd name="T21" fmla="*/ 462569 h 226"/>
                <a:gd name="T22" fmla="*/ 30833 w 229"/>
                <a:gd name="T23" fmla="*/ 528650 h 226"/>
                <a:gd name="T24" fmla="*/ 449286 w 229"/>
                <a:gd name="T25" fmla="*/ 497812 h 226"/>
                <a:gd name="T26" fmla="*/ 268690 w 229"/>
                <a:gd name="T27" fmla="*/ 533055 h 226"/>
                <a:gd name="T28" fmla="*/ 255476 w 229"/>
                <a:gd name="T29" fmla="*/ 585920 h 226"/>
                <a:gd name="T30" fmla="*/ 321547 w 229"/>
                <a:gd name="T31" fmla="*/ 607947 h 226"/>
                <a:gd name="T32" fmla="*/ 70476 w 229"/>
                <a:gd name="T33" fmla="*/ 713677 h 226"/>
                <a:gd name="T34" fmla="*/ 220238 w 229"/>
                <a:gd name="T35" fmla="*/ 775353 h 226"/>
                <a:gd name="T36" fmla="*/ 193809 w 229"/>
                <a:gd name="T37" fmla="*/ 801786 h 226"/>
                <a:gd name="T38" fmla="*/ 215833 w 229"/>
                <a:gd name="T39" fmla="*/ 823813 h 226"/>
                <a:gd name="T40" fmla="*/ 242262 w 229"/>
                <a:gd name="T41" fmla="*/ 797380 h 226"/>
                <a:gd name="T42" fmla="*/ 308333 w 229"/>
                <a:gd name="T43" fmla="*/ 938354 h 226"/>
                <a:gd name="T44" fmla="*/ 405238 w 229"/>
                <a:gd name="T45" fmla="*/ 691650 h 226"/>
                <a:gd name="T46" fmla="*/ 427262 w 229"/>
                <a:gd name="T47" fmla="*/ 753326 h 226"/>
                <a:gd name="T48" fmla="*/ 484524 w 229"/>
                <a:gd name="T49" fmla="*/ 731299 h 226"/>
                <a:gd name="T50" fmla="*/ 506547 w 229"/>
                <a:gd name="T51" fmla="*/ 555082 h 226"/>
                <a:gd name="T52" fmla="*/ 497738 w 229"/>
                <a:gd name="T53" fmla="*/ 973597 h 226"/>
                <a:gd name="T54" fmla="*/ 568214 w 229"/>
                <a:gd name="T55" fmla="*/ 969192 h 226"/>
                <a:gd name="T56" fmla="*/ 647500 w 229"/>
                <a:gd name="T57" fmla="*/ 995624 h 226"/>
                <a:gd name="T58" fmla="*/ 691547 w 229"/>
                <a:gd name="T59" fmla="*/ 938354 h 226"/>
                <a:gd name="T60" fmla="*/ 612262 w 229"/>
                <a:gd name="T61" fmla="*/ 806191 h 226"/>
                <a:gd name="T62" fmla="*/ 599047 w 229"/>
                <a:gd name="T63" fmla="*/ 766542 h 226"/>
                <a:gd name="T64" fmla="*/ 638690 w 229"/>
                <a:gd name="T65" fmla="*/ 700461 h 226"/>
                <a:gd name="T66" fmla="*/ 709166 w 229"/>
                <a:gd name="T67" fmla="*/ 691650 h 226"/>
                <a:gd name="T68" fmla="*/ 691547 w 229"/>
                <a:gd name="T69" fmla="*/ 603542 h 226"/>
                <a:gd name="T70" fmla="*/ 889761 w 229"/>
                <a:gd name="T71" fmla="*/ 762137 h 226"/>
                <a:gd name="T72" fmla="*/ 880952 w 229"/>
                <a:gd name="T73" fmla="*/ 603542 h 226"/>
                <a:gd name="T74" fmla="*/ 951428 w 229"/>
                <a:gd name="T75" fmla="*/ 656407 h 226"/>
                <a:gd name="T76" fmla="*/ 995476 w 229"/>
                <a:gd name="T77" fmla="*/ 603542 h 226"/>
                <a:gd name="T78" fmla="*/ 960238 w 229"/>
                <a:gd name="T79" fmla="*/ 537461 h 226"/>
                <a:gd name="T80" fmla="*/ 986666 w 229"/>
                <a:gd name="T81" fmla="*/ 444947 h 226"/>
                <a:gd name="T82" fmla="*/ 682738 w 229"/>
                <a:gd name="T83" fmla="*/ 462569 h 226"/>
                <a:gd name="T84" fmla="*/ 722381 w 229"/>
                <a:gd name="T85" fmla="*/ 449352 h 226"/>
                <a:gd name="T86" fmla="*/ 709166 w 229"/>
                <a:gd name="T87" fmla="*/ 422920 h 226"/>
                <a:gd name="T88" fmla="*/ 673928 w 229"/>
                <a:gd name="T89" fmla="*/ 431731 h 226"/>
                <a:gd name="T90" fmla="*/ 925000 w 229"/>
                <a:gd name="T91" fmla="*/ 268730 h 226"/>
                <a:gd name="T92" fmla="*/ 867738 w 229"/>
                <a:gd name="T93" fmla="*/ 220271 h 226"/>
                <a:gd name="T94" fmla="*/ 863333 w 229"/>
                <a:gd name="T95" fmla="*/ 145379 h 226"/>
                <a:gd name="T96" fmla="*/ 792857 w 229"/>
                <a:gd name="T97" fmla="*/ 123352 h 226"/>
                <a:gd name="T98" fmla="*/ 766428 w 229"/>
                <a:gd name="T99" fmla="*/ 202649 h 226"/>
                <a:gd name="T100" fmla="*/ 687143 w 229"/>
                <a:gd name="T101" fmla="*/ 70487 h 226"/>
                <a:gd name="T102" fmla="*/ 612262 w 229"/>
                <a:gd name="T103" fmla="*/ 281947 h 226"/>
                <a:gd name="T104" fmla="*/ 572619 w 229"/>
                <a:gd name="T105" fmla="*/ 229082 h 226"/>
                <a:gd name="T106" fmla="*/ 515357 w 229"/>
                <a:gd name="T107" fmla="*/ 259920 h 226"/>
                <a:gd name="T108" fmla="*/ 440476 w 229"/>
                <a:gd name="T109" fmla="*/ 220271 h 226"/>
                <a:gd name="T110" fmla="*/ 427262 w 229"/>
                <a:gd name="T111" fmla="*/ 180622 h 226"/>
                <a:gd name="T112" fmla="*/ 431666 w 229"/>
                <a:gd name="T113" fmla="*/ 26432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6" name="组合 1"/>
          <p:cNvGrpSpPr/>
          <p:nvPr/>
        </p:nvGrpSpPr>
        <p:grpSpPr bwMode="auto">
          <a:xfrm>
            <a:off x="6272213" y="163513"/>
            <a:ext cx="5657850" cy="2025650"/>
            <a:chOff x="0" y="0"/>
            <a:chExt cx="5657712" cy="2026080"/>
          </a:xfrm>
        </p:grpSpPr>
        <p:grpSp>
          <p:nvGrpSpPr>
            <p:cNvPr id="7178" name="组合 39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7180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2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3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7179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77" name="文本框 6"/>
          <p:cNvSpPr txBox="1">
            <a:spLocks noChangeArrowheads="1"/>
          </p:cNvSpPr>
          <p:nvPr/>
        </p:nvSpPr>
        <p:spPr bwMode="auto">
          <a:xfrm>
            <a:off x="684213" y="498475"/>
            <a:ext cx="7018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3200" dirty="0" smtClean="0">
                <a:solidFill>
                  <a:schemeClr val="bg1"/>
                </a:solidFill>
                <a:latin typeface="AR CENA" panose="02000000000000000000" pitchFamily="2" charset="0"/>
                <a:ea typeface="微软雅黑" panose="020B0503020204020204" pitchFamily="34" charset="-122"/>
              </a:rPr>
              <a:t>Long Island</a:t>
            </a:r>
            <a:endParaRPr lang="zh-CN" altLang="en-US" sz="3200" b="1" dirty="0">
              <a:solidFill>
                <a:schemeClr val="bg1"/>
              </a:solidFill>
              <a:latin typeface="AR CENA" panose="02000000000000000000" pitchFamily="2" charset="0"/>
              <a:ea typeface="微软雅黑" panose="020B0503020204020204" pitchFamily="34" charset="-122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5" y="1381125"/>
            <a:ext cx="11601450" cy="40957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4" name="组合 33"/>
          <p:cNvGrpSpPr/>
          <p:nvPr/>
        </p:nvGrpSpPr>
        <p:grpSpPr bwMode="auto">
          <a:xfrm>
            <a:off x="179388" y="5772150"/>
            <a:ext cx="12012612" cy="995363"/>
            <a:chOff x="0" y="0"/>
            <a:chExt cx="12011908" cy="995624"/>
          </a:xfrm>
        </p:grpSpPr>
        <p:cxnSp>
          <p:nvCxnSpPr>
            <p:cNvPr id="7184" name="直接连接符 219"/>
            <p:cNvCxnSpPr>
              <a:cxnSpLocks noChangeShapeType="1"/>
            </p:cNvCxnSpPr>
            <p:nvPr/>
          </p:nvCxnSpPr>
          <p:spPr bwMode="auto">
            <a:xfrm>
              <a:off x="377503" y="497811"/>
              <a:ext cx="11634405" cy="0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5" name="Freeform 119"/>
            <p:cNvSpPr/>
            <p:nvPr/>
          </p:nvSpPr>
          <p:spPr bwMode="auto">
            <a:xfrm rot="-914136">
              <a:off x="2933858" y="220075"/>
              <a:ext cx="562762" cy="555472"/>
            </a:xfrm>
            <a:custGeom>
              <a:avLst/>
              <a:gdLst>
                <a:gd name="T0" fmla="*/ 181853 w 229"/>
                <a:gd name="T1" fmla="*/ 34410 h 226"/>
                <a:gd name="T2" fmla="*/ 211343 w 229"/>
                <a:gd name="T3" fmla="*/ 71277 h 226"/>
                <a:gd name="T4" fmla="*/ 125331 w 229"/>
                <a:gd name="T5" fmla="*/ 71277 h 226"/>
                <a:gd name="T6" fmla="*/ 208885 w 229"/>
                <a:gd name="T7" fmla="*/ 164675 h 226"/>
                <a:gd name="T8" fmla="*/ 174481 w 229"/>
                <a:gd name="T9" fmla="*/ 167133 h 226"/>
                <a:gd name="T10" fmla="*/ 169566 w 229"/>
                <a:gd name="T11" fmla="*/ 213832 h 226"/>
                <a:gd name="T12" fmla="*/ 130246 w 229"/>
                <a:gd name="T13" fmla="*/ 231037 h 226"/>
                <a:gd name="T14" fmla="*/ 105671 w 229"/>
                <a:gd name="T15" fmla="*/ 226121 h 226"/>
                <a:gd name="T16" fmla="*/ 36862 w 229"/>
                <a:gd name="T17" fmla="*/ 176965 h 226"/>
                <a:gd name="T18" fmla="*/ 2457 w 229"/>
                <a:gd name="T19" fmla="*/ 208916 h 226"/>
                <a:gd name="T20" fmla="*/ 24575 w 229"/>
                <a:gd name="T21" fmla="*/ 258073 h 226"/>
                <a:gd name="T22" fmla="*/ 17202 w 229"/>
                <a:gd name="T23" fmla="*/ 294941 h 226"/>
                <a:gd name="T24" fmla="*/ 250663 w 229"/>
                <a:gd name="T25" fmla="*/ 277736 h 226"/>
                <a:gd name="T26" fmla="*/ 149906 w 229"/>
                <a:gd name="T27" fmla="*/ 297399 h 226"/>
                <a:gd name="T28" fmla="*/ 142534 w 229"/>
                <a:gd name="T29" fmla="*/ 326893 h 226"/>
                <a:gd name="T30" fmla="*/ 179396 w 229"/>
                <a:gd name="T31" fmla="*/ 339182 h 226"/>
                <a:gd name="T32" fmla="*/ 39320 w 229"/>
                <a:gd name="T33" fmla="*/ 398170 h 226"/>
                <a:gd name="T34" fmla="*/ 122874 w 229"/>
                <a:gd name="T35" fmla="*/ 432580 h 226"/>
                <a:gd name="T36" fmla="*/ 108129 w 229"/>
                <a:gd name="T37" fmla="*/ 447327 h 226"/>
                <a:gd name="T38" fmla="*/ 120416 w 229"/>
                <a:gd name="T39" fmla="*/ 459616 h 226"/>
                <a:gd name="T40" fmla="*/ 135161 w 229"/>
                <a:gd name="T41" fmla="*/ 444869 h 226"/>
                <a:gd name="T42" fmla="*/ 172023 w 229"/>
                <a:gd name="T43" fmla="*/ 523520 h 226"/>
                <a:gd name="T44" fmla="*/ 226088 w 229"/>
                <a:gd name="T45" fmla="*/ 385881 h 226"/>
                <a:gd name="T46" fmla="*/ 238375 w 229"/>
                <a:gd name="T47" fmla="*/ 420291 h 226"/>
                <a:gd name="T48" fmla="*/ 270322 w 229"/>
                <a:gd name="T49" fmla="*/ 408002 h 226"/>
                <a:gd name="T50" fmla="*/ 282610 w 229"/>
                <a:gd name="T51" fmla="*/ 309688 h 226"/>
                <a:gd name="T52" fmla="*/ 277695 w 229"/>
                <a:gd name="T53" fmla="*/ 543183 h 226"/>
                <a:gd name="T54" fmla="*/ 317014 w 229"/>
                <a:gd name="T55" fmla="*/ 540725 h 226"/>
                <a:gd name="T56" fmla="*/ 361249 w 229"/>
                <a:gd name="T57" fmla="*/ 555472 h 226"/>
                <a:gd name="T58" fmla="*/ 385824 w 229"/>
                <a:gd name="T59" fmla="*/ 523520 h 226"/>
                <a:gd name="T60" fmla="*/ 341589 w 229"/>
                <a:gd name="T61" fmla="*/ 449785 h 226"/>
                <a:gd name="T62" fmla="*/ 334217 w 229"/>
                <a:gd name="T63" fmla="*/ 427664 h 226"/>
                <a:gd name="T64" fmla="*/ 356334 w 229"/>
                <a:gd name="T65" fmla="*/ 390797 h 226"/>
                <a:gd name="T66" fmla="*/ 395654 w 229"/>
                <a:gd name="T67" fmla="*/ 385881 h 226"/>
                <a:gd name="T68" fmla="*/ 385824 w 229"/>
                <a:gd name="T69" fmla="*/ 336724 h 226"/>
                <a:gd name="T70" fmla="*/ 496410 w 229"/>
                <a:gd name="T71" fmla="*/ 425206 h 226"/>
                <a:gd name="T72" fmla="*/ 491495 w 229"/>
                <a:gd name="T73" fmla="*/ 336724 h 226"/>
                <a:gd name="T74" fmla="*/ 530815 w 229"/>
                <a:gd name="T75" fmla="*/ 366218 h 226"/>
                <a:gd name="T76" fmla="*/ 555390 w 229"/>
                <a:gd name="T77" fmla="*/ 336724 h 226"/>
                <a:gd name="T78" fmla="*/ 535730 w 229"/>
                <a:gd name="T79" fmla="*/ 299857 h 226"/>
                <a:gd name="T80" fmla="*/ 550475 w 229"/>
                <a:gd name="T81" fmla="*/ 248242 h 226"/>
                <a:gd name="T82" fmla="*/ 380909 w 229"/>
                <a:gd name="T83" fmla="*/ 258073 h 226"/>
                <a:gd name="T84" fmla="*/ 403026 w 229"/>
                <a:gd name="T85" fmla="*/ 250700 h 226"/>
                <a:gd name="T86" fmla="*/ 395654 w 229"/>
                <a:gd name="T87" fmla="*/ 235953 h 226"/>
                <a:gd name="T88" fmla="*/ 375994 w 229"/>
                <a:gd name="T89" fmla="*/ 240868 h 226"/>
                <a:gd name="T90" fmla="*/ 516070 w 229"/>
                <a:gd name="T91" fmla="*/ 149928 h 226"/>
                <a:gd name="T92" fmla="*/ 484123 w 229"/>
                <a:gd name="T93" fmla="*/ 122892 h 226"/>
                <a:gd name="T94" fmla="*/ 481665 w 229"/>
                <a:gd name="T95" fmla="*/ 81109 h 226"/>
                <a:gd name="T96" fmla="*/ 442346 w 229"/>
                <a:gd name="T97" fmla="*/ 68820 h 226"/>
                <a:gd name="T98" fmla="*/ 427601 w 229"/>
                <a:gd name="T99" fmla="*/ 113061 h 226"/>
                <a:gd name="T100" fmla="*/ 383366 w 229"/>
                <a:gd name="T101" fmla="*/ 39325 h 226"/>
                <a:gd name="T102" fmla="*/ 341589 w 229"/>
                <a:gd name="T103" fmla="*/ 157302 h 226"/>
                <a:gd name="T104" fmla="*/ 319472 w 229"/>
                <a:gd name="T105" fmla="*/ 127808 h 226"/>
                <a:gd name="T106" fmla="*/ 287525 w 229"/>
                <a:gd name="T107" fmla="*/ 145013 h 226"/>
                <a:gd name="T108" fmla="*/ 245748 w 229"/>
                <a:gd name="T109" fmla="*/ 122892 h 226"/>
                <a:gd name="T110" fmla="*/ 238375 w 229"/>
                <a:gd name="T111" fmla="*/ 100771 h 226"/>
                <a:gd name="T112" fmla="*/ 240833 w 229"/>
                <a:gd name="T113" fmla="*/ 14747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6" name="Freeform 119"/>
            <p:cNvSpPr/>
            <p:nvPr/>
          </p:nvSpPr>
          <p:spPr bwMode="auto">
            <a:xfrm rot="-914136">
              <a:off x="1621561" y="127953"/>
              <a:ext cx="749422" cy="739714"/>
            </a:xfrm>
            <a:custGeom>
              <a:avLst/>
              <a:gdLst>
                <a:gd name="T0" fmla="*/ 242171 w 229"/>
                <a:gd name="T1" fmla="*/ 45823 h 226"/>
                <a:gd name="T2" fmla="*/ 281442 w 229"/>
                <a:gd name="T3" fmla="*/ 94919 h 226"/>
                <a:gd name="T4" fmla="*/ 166902 w 229"/>
                <a:gd name="T5" fmla="*/ 94919 h 226"/>
                <a:gd name="T6" fmla="*/ 278170 w 229"/>
                <a:gd name="T7" fmla="*/ 219296 h 226"/>
                <a:gd name="T8" fmla="*/ 232354 w 229"/>
                <a:gd name="T9" fmla="*/ 222569 h 226"/>
                <a:gd name="T10" fmla="*/ 225808 w 229"/>
                <a:gd name="T11" fmla="*/ 284757 h 226"/>
                <a:gd name="T12" fmla="*/ 173447 w 229"/>
                <a:gd name="T13" fmla="*/ 307669 h 226"/>
                <a:gd name="T14" fmla="*/ 140721 w 229"/>
                <a:gd name="T15" fmla="*/ 301123 h 226"/>
                <a:gd name="T16" fmla="*/ 49089 w 229"/>
                <a:gd name="T17" fmla="*/ 235661 h 226"/>
                <a:gd name="T18" fmla="*/ 3273 w 229"/>
                <a:gd name="T19" fmla="*/ 278211 h 226"/>
                <a:gd name="T20" fmla="*/ 32726 w 229"/>
                <a:gd name="T21" fmla="*/ 343672 h 226"/>
                <a:gd name="T22" fmla="*/ 22908 w 229"/>
                <a:gd name="T23" fmla="*/ 392768 h 226"/>
                <a:gd name="T24" fmla="*/ 333804 w 229"/>
                <a:gd name="T25" fmla="*/ 369857 h 226"/>
                <a:gd name="T26" fmla="*/ 199628 w 229"/>
                <a:gd name="T27" fmla="*/ 396042 h 226"/>
                <a:gd name="T28" fmla="*/ 189810 w 229"/>
                <a:gd name="T29" fmla="*/ 435318 h 226"/>
                <a:gd name="T30" fmla="*/ 238899 w 229"/>
                <a:gd name="T31" fmla="*/ 451684 h 226"/>
                <a:gd name="T32" fmla="*/ 52361 w 229"/>
                <a:gd name="T33" fmla="*/ 530237 h 226"/>
                <a:gd name="T34" fmla="*/ 163629 w 229"/>
                <a:gd name="T35" fmla="*/ 576060 h 226"/>
                <a:gd name="T36" fmla="*/ 143994 w 229"/>
                <a:gd name="T37" fmla="*/ 595699 h 226"/>
                <a:gd name="T38" fmla="*/ 160357 w 229"/>
                <a:gd name="T39" fmla="*/ 612064 h 226"/>
                <a:gd name="T40" fmla="*/ 179992 w 229"/>
                <a:gd name="T41" fmla="*/ 592426 h 226"/>
                <a:gd name="T42" fmla="*/ 229081 w 229"/>
                <a:gd name="T43" fmla="*/ 697164 h 226"/>
                <a:gd name="T44" fmla="*/ 301078 w 229"/>
                <a:gd name="T45" fmla="*/ 513872 h 226"/>
                <a:gd name="T46" fmla="*/ 317441 w 229"/>
                <a:gd name="T47" fmla="*/ 559695 h 226"/>
                <a:gd name="T48" fmla="*/ 359984 w 229"/>
                <a:gd name="T49" fmla="*/ 543330 h 226"/>
                <a:gd name="T50" fmla="*/ 376347 w 229"/>
                <a:gd name="T51" fmla="*/ 412407 h 226"/>
                <a:gd name="T52" fmla="*/ 369802 w 229"/>
                <a:gd name="T53" fmla="*/ 723349 h 226"/>
                <a:gd name="T54" fmla="*/ 422163 w 229"/>
                <a:gd name="T55" fmla="*/ 720076 h 226"/>
                <a:gd name="T56" fmla="*/ 481070 w 229"/>
                <a:gd name="T57" fmla="*/ 739714 h 226"/>
                <a:gd name="T58" fmla="*/ 513796 w 229"/>
                <a:gd name="T59" fmla="*/ 697164 h 226"/>
                <a:gd name="T60" fmla="*/ 454889 w 229"/>
                <a:gd name="T61" fmla="*/ 598972 h 226"/>
                <a:gd name="T62" fmla="*/ 445072 w 229"/>
                <a:gd name="T63" fmla="*/ 569514 h 226"/>
                <a:gd name="T64" fmla="*/ 474525 w 229"/>
                <a:gd name="T65" fmla="*/ 520418 h 226"/>
                <a:gd name="T66" fmla="*/ 526886 w 229"/>
                <a:gd name="T67" fmla="*/ 513872 h 226"/>
                <a:gd name="T68" fmla="*/ 513796 w 229"/>
                <a:gd name="T69" fmla="*/ 448411 h 226"/>
                <a:gd name="T70" fmla="*/ 661062 w 229"/>
                <a:gd name="T71" fmla="*/ 566241 h 226"/>
                <a:gd name="T72" fmla="*/ 654517 w 229"/>
                <a:gd name="T73" fmla="*/ 448411 h 226"/>
                <a:gd name="T74" fmla="*/ 706878 w 229"/>
                <a:gd name="T75" fmla="*/ 487688 h 226"/>
                <a:gd name="T76" fmla="*/ 739604 w 229"/>
                <a:gd name="T77" fmla="*/ 448411 h 226"/>
                <a:gd name="T78" fmla="*/ 713424 w 229"/>
                <a:gd name="T79" fmla="*/ 399315 h 226"/>
                <a:gd name="T80" fmla="*/ 733059 w 229"/>
                <a:gd name="T81" fmla="*/ 330580 h 226"/>
                <a:gd name="T82" fmla="*/ 507251 w 229"/>
                <a:gd name="T83" fmla="*/ 343672 h 226"/>
                <a:gd name="T84" fmla="*/ 536704 w 229"/>
                <a:gd name="T85" fmla="*/ 333853 h 226"/>
                <a:gd name="T86" fmla="*/ 526886 w 229"/>
                <a:gd name="T87" fmla="*/ 314215 h 226"/>
                <a:gd name="T88" fmla="*/ 500706 w 229"/>
                <a:gd name="T89" fmla="*/ 320761 h 226"/>
                <a:gd name="T90" fmla="*/ 687243 w 229"/>
                <a:gd name="T91" fmla="*/ 199657 h 226"/>
                <a:gd name="T92" fmla="*/ 644699 w 229"/>
                <a:gd name="T93" fmla="*/ 163654 h 226"/>
                <a:gd name="T94" fmla="*/ 641427 w 229"/>
                <a:gd name="T95" fmla="*/ 108011 h 226"/>
                <a:gd name="T96" fmla="*/ 589065 w 229"/>
                <a:gd name="T97" fmla="*/ 91646 h 226"/>
                <a:gd name="T98" fmla="*/ 569430 w 229"/>
                <a:gd name="T99" fmla="*/ 150561 h 226"/>
                <a:gd name="T100" fmla="*/ 510523 w 229"/>
                <a:gd name="T101" fmla="*/ 52369 h 226"/>
                <a:gd name="T102" fmla="*/ 454889 w 229"/>
                <a:gd name="T103" fmla="*/ 209477 h 226"/>
                <a:gd name="T104" fmla="*/ 425436 w 229"/>
                <a:gd name="T105" fmla="*/ 170200 h 226"/>
                <a:gd name="T106" fmla="*/ 382892 w 229"/>
                <a:gd name="T107" fmla="*/ 193111 h 226"/>
                <a:gd name="T108" fmla="*/ 327259 w 229"/>
                <a:gd name="T109" fmla="*/ 163654 h 226"/>
                <a:gd name="T110" fmla="*/ 317441 w 229"/>
                <a:gd name="T111" fmla="*/ 134196 h 226"/>
                <a:gd name="T112" fmla="*/ 320713 w 229"/>
                <a:gd name="T113" fmla="*/ 19638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7" name="Freeform 119"/>
            <p:cNvSpPr/>
            <p:nvPr/>
          </p:nvSpPr>
          <p:spPr bwMode="auto">
            <a:xfrm rot="-914136">
              <a:off x="0" y="0"/>
              <a:ext cx="1008690" cy="995624"/>
            </a:xfrm>
            <a:custGeom>
              <a:avLst/>
              <a:gdLst>
                <a:gd name="T0" fmla="*/ 325952 w 229"/>
                <a:gd name="T1" fmla="*/ 61676 h 226"/>
                <a:gd name="T2" fmla="*/ 378809 w 229"/>
                <a:gd name="T3" fmla="*/ 127757 h 226"/>
                <a:gd name="T4" fmla="*/ 224643 w 229"/>
                <a:gd name="T5" fmla="*/ 127757 h 226"/>
                <a:gd name="T6" fmla="*/ 374405 w 229"/>
                <a:gd name="T7" fmla="*/ 295163 h 226"/>
                <a:gd name="T8" fmla="*/ 312738 w 229"/>
                <a:gd name="T9" fmla="*/ 299568 h 226"/>
                <a:gd name="T10" fmla="*/ 303928 w 229"/>
                <a:gd name="T11" fmla="*/ 383271 h 226"/>
                <a:gd name="T12" fmla="*/ 233452 w 229"/>
                <a:gd name="T13" fmla="*/ 414109 h 226"/>
                <a:gd name="T14" fmla="*/ 189405 w 229"/>
                <a:gd name="T15" fmla="*/ 405298 h 226"/>
                <a:gd name="T16" fmla="*/ 66071 w 229"/>
                <a:gd name="T17" fmla="*/ 317190 h 226"/>
                <a:gd name="T18" fmla="*/ 4405 w 229"/>
                <a:gd name="T19" fmla="*/ 374460 h 226"/>
                <a:gd name="T20" fmla="*/ 44048 w 229"/>
                <a:gd name="T21" fmla="*/ 462569 h 226"/>
                <a:gd name="T22" fmla="*/ 30833 w 229"/>
                <a:gd name="T23" fmla="*/ 528650 h 226"/>
                <a:gd name="T24" fmla="*/ 449286 w 229"/>
                <a:gd name="T25" fmla="*/ 497812 h 226"/>
                <a:gd name="T26" fmla="*/ 268690 w 229"/>
                <a:gd name="T27" fmla="*/ 533055 h 226"/>
                <a:gd name="T28" fmla="*/ 255476 w 229"/>
                <a:gd name="T29" fmla="*/ 585920 h 226"/>
                <a:gd name="T30" fmla="*/ 321547 w 229"/>
                <a:gd name="T31" fmla="*/ 607947 h 226"/>
                <a:gd name="T32" fmla="*/ 70476 w 229"/>
                <a:gd name="T33" fmla="*/ 713677 h 226"/>
                <a:gd name="T34" fmla="*/ 220238 w 229"/>
                <a:gd name="T35" fmla="*/ 775353 h 226"/>
                <a:gd name="T36" fmla="*/ 193809 w 229"/>
                <a:gd name="T37" fmla="*/ 801786 h 226"/>
                <a:gd name="T38" fmla="*/ 215833 w 229"/>
                <a:gd name="T39" fmla="*/ 823813 h 226"/>
                <a:gd name="T40" fmla="*/ 242262 w 229"/>
                <a:gd name="T41" fmla="*/ 797380 h 226"/>
                <a:gd name="T42" fmla="*/ 308333 w 229"/>
                <a:gd name="T43" fmla="*/ 938354 h 226"/>
                <a:gd name="T44" fmla="*/ 405238 w 229"/>
                <a:gd name="T45" fmla="*/ 691650 h 226"/>
                <a:gd name="T46" fmla="*/ 427262 w 229"/>
                <a:gd name="T47" fmla="*/ 753326 h 226"/>
                <a:gd name="T48" fmla="*/ 484524 w 229"/>
                <a:gd name="T49" fmla="*/ 731299 h 226"/>
                <a:gd name="T50" fmla="*/ 506547 w 229"/>
                <a:gd name="T51" fmla="*/ 555082 h 226"/>
                <a:gd name="T52" fmla="*/ 497738 w 229"/>
                <a:gd name="T53" fmla="*/ 973597 h 226"/>
                <a:gd name="T54" fmla="*/ 568214 w 229"/>
                <a:gd name="T55" fmla="*/ 969192 h 226"/>
                <a:gd name="T56" fmla="*/ 647500 w 229"/>
                <a:gd name="T57" fmla="*/ 995624 h 226"/>
                <a:gd name="T58" fmla="*/ 691547 w 229"/>
                <a:gd name="T59" fmla="*/ 938354 h 226"/>
                <a:gd name="T60" fmla="*/ 612262 w 229"/>
                <a:gd name="T61" fmla="*/ 806191 h 226"/>
                <a:gd name="T62" fmla="*/ 599047 w 229"/>
                <a:gd name="T63" fmla="*/ 766542 h 226"/>
                <a:gd name="T64" fmla="*/ 638690 w 229"/>
                <a:gd name="T65" fmla="*/ 700461 h 226"/>
                <a:gd name="T66" fmla="*/ 709166 w 229"/>
                <a:gd name="T67" fmla="*/ 691650 h 226"/>
                <a:gd name="T68" fmla="*/ 691547 w 229"/>
                <a:gd name="T69" fmla="*/ 603542 h 226"/>
                <a:gd name="T70" fmla="*/ 889761 w 229"/>
                <a:gd name="T71" fmla="*/ 762137 h 226"/>
                <a:gd name="T72" fmla="*/ 880952 w 229"/>
                <a:gd name="T73" fmla="*/ 603542 h 226"/>
                <a:gd name="T74" fmla="*/ 951428 w 229"/>
                <a:gd name="T75" fmla="*/ 656407 h 226"/>
                <a:gd name="T76" fmla="*/ 995476 w 229"/>
                <a:gd name="T77" fmla="*/ 603542 h 226"/>
                <a:gd name="T78" fmla="*/ 960238 w 229"/>
                <a:gd name="T79" fmla="*/ 537461 h 226"/>
                <a:gd name="T80" fmla="*/ 986666 w 229"/>
                <a:gd name="T81" fmla="*/ 444947 h 226"/>
                <a:gd name="T82" fmla="*/ 682738 w 229"/>
                <a:gd name="T83" fmla="*/ 462569 h 226"/>
                <a:gd name="T84" fmla="*/ 722381 w 229"/>
                <a:gd name="T85" fmla="*/ 449352 h 226"/>
                <a:gd name="T86" fmla="*/ 709166 w 229"/>
                <a:gd name="T87" fmla="*/ 422920 h 226"/>
                <a:gd name="T88" fmla="*/ 673928 w 229"/>
                <a:gd name="T89" fmla="*/ 431731 h 226"/>
                <a:gd name="T90" fmla="*/ 925000 w 229"/>
                <a:gd name="T91" fmla="*/ 268730 h 226"/>
                <a:gd name="T92" fmla="*/ 867738 w 229"/>
                <a:gd name="T93" fmla="*/ 220271 h 226"/>
                <a:gd name="T94" fmla="*/ 863333 w 229"/>
                <a:gd name="T95" fmla="*/ 145379 h 226"/>
                <a:gd name="T96" fmla="*/ 792857 w 229"/>
                <a:gd name="T97" fmla="*/ 123352 h 226"/>
                <a:gd name="T98" fmla="*/ 766428 w 229"/>
                <a:gd name="T99" fmla="*/ 202649 h 226"/>
                <a:gd name="T100" fmla="*/ 687143 w 229"/>
                <a:gd name="T101" fmla="*/ 70487 h 226"/>
                <a:gd name="T102" fmla="*/ 612262 w 229"/>
                <a:gd name="T103" fmla="*/ 281947 h 226"/>
                <a:gd name="T104" fmla="*/ 572619 w 229"/>
                <a:gd name="T105" fmla="*/ 229082 h 226"/>
                <a:gd name="T106" fmla="*/ 515357 w 229"/>
                <a:gd name="T107" fmla="*/ 259920 h 226"/>
                <a:gd name="T108" fmla="*/ 440476 w 229"/>
                <a:gd name="T109" fmla="*/ 220271 h 226"/>
                <a:gd name="T110" fmla="*/ 427262 w 229"/>
                <a:gd name="T111" fmla="*/ 180622 h 226"/>
                <a:gd name="T112" fmla="*/ 431666 w 229"/>
                <a:gd name="T113" fmla="*/ 26432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6" name="组合 1"/>
          <p:cNvGrpSpPr/>
          <p:nvPr/>
        </p:nvGrpSpPr>
        <p:grpSpPr bwMode="auto">
          <a:xfrm>
            <a:off x="6272213" y="163513"/>
            <a:ext cx="5657850" cy="2025650"/>
            <a:chOff x="0" y="0"/>
            <a:chExt cx="5657712" cy="2026080"/>
          </a:xfrm>
        </p:grpSpPr>
        <p:grpSp>
          <p:nvGrpSpPr>
            <p:cNvPr id="7178" name="组合 39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7180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2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3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7179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77" name="文本框 6"/>
          <p:cNvSpPr txBox="1">
            <a:spLocks noChangeArrowheads="1"/>
          </p:cNvSpPr>
          <p:nvPr/>
        </p:nvSpPr>
        <p:spPr bwMode="auto">
          <a:xfrm>
            <a:off x="684213" y="498475"/>
            <a:ext cx="7018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3200" dirty="0" smtClean="0">
                <a:solidFill>
                  <a:schemeClr val="bg1"/>
                </a:solidFill>
                <a:latin typeface="AR CENA" panose="02000000000000000000" pitchFamily="2" charset="0"/>
                <a:ea typeface="微软雅黑" panose="020B0503020204020204" pitchFamily="34" charset="-122"/>
              </a:rPr>
              <a:t>Long Island</a:t>
            </a:r>
            <a:endParaRPr lang="zh-CN" altLang="en-US" sz="3200" b="1" dirty="0">
              <a:solidFill>
                <a:schemeClr val="bg1"/>
              </a:solidFill>
              <a:latin typeface="AR CENA" panose="02000000000000000000" pitchFamily="2" charset="0"/>
              <a:ea typeface="微软雅黑" panose="020B0503020204020204" pitchFamily="34" charset="-122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8769" t="19946" r="30711" b="13927"/>
          <a:stretch/>
        </p:blipFill>
        <p:spPr>
          <a:xfrm>
            <a:off x="2948758" y="1214926"/>
            <a:ext cx="7197970" cy="4501662"/>
          </a:xfrm>
          <a:prstGeom prst="rect">
            <a:avLst/>
          </a:prstGeom>
        </p:spPr>
      </p:pic>
      <p:pic>
        <p:nvPicPr>
          <p:cNvPr id="1026" name="Picture 2" descr="Image result for hom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343" y="1859902"/>
            <a:ext cx="658521" cy="65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ampus cartoon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89" b="90000" l="4444" r="95833">
                        <a14:foregroundMark x1="82778" y1="28889" x2="82778" y2="28889"/>
                        <a14:foregroundMark x1="80556" y1="34444" x2="80556" y2="34444"/>
                        <a14:foregroundMark x1="80833" y1="41944" x2="80833" y2="41944"/>
                        <a14:foregroundMark x1="80833" y1="29444" x2="80833" y2="29444"/>
                        <a14:foregroundMark x1="80833" y1="31944" x2="80833" y2="31944"/>
                        <a14:foregroundMark x1="80556" y1="37222" x2="80556" y2="37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214" y="912432"/>
            <a:ext cx="1024194" cy="102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plane cartoon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400" b="93000" l="0" r="98600">
                        <a14:foregroundMark x1="18400" y1="48400" x2="87200" y2="42600"/>
                        <a14:foregroundMark x1="25400" y1="38200" x2="56800" y2="37800"/>
                        <a14:backgroundMark x1="79400" y1="37000" x2="79400" y2="37000"/>
                        <a14:backgroundMark x1="81000" y1="38200" x2="81000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830" y="4700197"/>
            <a:ext cx="1471633" cy="14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2414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4" name="组合 33"/>
          <p:cNvGrpSpPr/>
          <p:nvPr/>
        </p:nvGrpSpPr>
        <p:grpSpPr bwMode="auto">
          <a:xfrm>
            <a:off x="179388" y="5772150"/>
            <a:ext cx="12012612" cy="995363"/>
            <a:chOff x="0" y="0"/>
            <a:chExt cx="12011908" cy="995624"/>
          </a:xfrm>
        </p:grpSpPr>
        <p:cxnSp>
          <p:nvCxnSpPr>
            <p:cNvPr id="7184" name="直接连接符 219"/>
            <p:cNvCxnSpPr>
              <a:cxnSpLocks noChangeShapeType="1"/>
            </p:cNvCxnSpPr>
            <p:nvPr/>
          </p:nvCxnSpPr>
          <p:spPr bwMode="auto">
            <a:xfrm>
              <a:off x="377503" y="497811"/>
              <a:ext cx="11634405" cy="0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5" name="Freeform 119"/>
            <p:cNvSpPr/>
            <p:nvPr/>
          </p:nvSpPr>
          <p:spPr bwMode="auto">
            <a:xfrm rot="-914136">
              <a:off x="2933858" y="220075"/>
              <a:ext cx="562762" cy="555472"/>
            </a:xfrm>
            <a:custGeom>
              <a:avLst/>
              <a:gdLst>
                <a:gd name="T0" fmla="*/ 181853 w 229"/>
                <a:gd name="T1" fmla="*/ 34410 h 226"/>
                <a:gd name="T2" fmla="*/ 211343 w 229"/>
                <a:gd name="T3" fmla="*/ 71277 h 226"/>
                <a:gd name="T4" fmla="*/ 125331 w 229"/>
                <a:gd name="T5" fmla="*/ 71277 h 226"/>
                <a:gd name="T6" fmla="*/ 208885 w 229"/>
                <a:gd name="T7" fmla="*/ 164675 h 226"/>
                <a:gd name="T8" fmla="*/ 174481 w 229"/>
                <a:gd name="T9" fmla="*/ 167133 h 226"/>
                <a:gd name="T10" fmla="*/ 169566 w 229"/>
                <a:gd name="T11" fmla="*/ 213832 h 226"/>
                <a:gd name="T12" fmla="*/ 130246 w 229"/>
                <a:gd name="T13" fmla="*/ 231037 h 226"/>
                <a:gd name="T14" fmla="*/ 105671 w 229"/>
                <a:gd name="T15" fmla="*/ 226121 h 226"/>
                <a:gd name="T16" fmla="*/ 36862 w 229"/>
                <a:gd name="T17" fmla="*/ 176965 h 226"/>
                <a:gd name="T18" fmla="*/ 2457 w 229"/>
                <a:gd name="T19" fmla="*/ 208916 h 226"/>
                <a:gd name="T20" fmla="*/ 24575 w 229"/>
                <a:gd name="T21" fmla="*/ 258073 h 226"/>
                <a:gd name="T22" fmla="*/ 17202 w 229"/>
                <a:gd name="T23" fmla="*/ 294941 h 226"/>
                <a:gd name="T24" fmla="*/ 250663 w 229"/>
                <a:gd name="T25" fmla="*/ 277736 h 226"/>
                <a:gd name="T26" fmla="*/ 149906 w 229"/>
                <a:gd name="T27" fmla="*/ 297399 h 226"/>
                <a:gd name="T28" fmla="*/ 142534 w 229"/>
                <a:gd name="T29" fmla="*/ 326893 h 226"/>
                <a:gd name="T30" fmla="*/ 179396 w 229"/>
                <a:gd name="T31" fmla="*/ 339182 h 226"/>
                <a:gd name="T32" fmla="*/ 39320 w 229"/>
                <a:gd name="T33" fmla="*/ 398170 h 226"/>
                <a:gd name="T34" fmla="*/ 122874 w 229"/>
                <a:gd name="T35" fmla="*/ 432580 h 226"/>
                <a:gd name="T36" fmla="*/ 108129 w 229"/>
                <a:gd name="T37" fmla="*/ 447327 h 226"/>
                <a:gd name="T38" fmla="*/ 120416 w 229"/>
                <a:gd name="T39" fmla="*/ 459616 h 226"/>
                <a:gd name="T40" fmla="*/ 135161 w 229"/>
                <a:gd name="T41" fmla="*/ 444869 h 226"/>
                <a:gd name="T42" fmla="*/ 172023 w 229"/>
                <a:gd name="T43" fmla="*/ 523520 h 226"/>
                <a:gd name="T44" fmla="*/ 226088 w 229"/>
                <a:gd name="T45" fmla="*/ 385881 h 226"/>
                <a:gd name="T46" fmla="*/ 238375 w 229"/>
                <a:gd name="T47" fmla="*/ 420291 h 226"/>
                <a:gd name="T48" fmla="*/ 270322 w 229"/>
                <a:gd name="T49" fmla="*/ 408002 h 226"/>
                <a:gd name="T50" fmla="*/ 282610 w 229"/>
                <a:gd name="T51" fmla="*/ 309688 h 226"/>
                <a:gd name="T52" fmla="*/ 277695 w 229"/>
                <a:gd name="T53" fmla="*/ 543183 h 226"/>
                <a:gd name="T54" fmla="*/ 317014 w 229"/>
                <a:gd name="T55" fmla="*/ 540725 h 226"/>
                <a:gd name="T56" fmla="*/ 361249 w 229"/>
                <a:gd name="T57" fmla="*/ 555472 h 226"/>
                <a:gd name="T58" fmla="*/ 385824 w 229"/>
                <a:gd name="T59" fmla="*/ 523520 h 226"/>
                <a:gd name="T60" fmla="*/ 341589 w 229"/>
                <a:gd name="T61" fmla="*/ 449785 h 226"/>
                <a:gd name="T62" fmla="*/ 334217 w 229"/>
                <a:gd name="T63" fmla="*/ 427664 h 226"/>
                <a:gd name="T64" fmla="*/ 356334 w 229"/>
                <a:gd name="T65" fmla="*/ 390797 h 226"/>
                <a:gd name="T66" fmla="*/ 395654 w 229"/>
                <a:gd name="T67" fmla="*/ 385881 h 226"/>
                <a:gd name="T68" fmla="*/ 385824 w 229"/>
                <a:gd name="T69" fmla="*/ 336724 h 226"/>
                <a:gd name="T70" fmla="*/ 496410 w 229"/>
                <a:gd name="T71" fmla="*/ 425206 h 226"/>
                <a:gd name="T72" fmla="*/ 491495 w 229"/>
                <a:gd name="T73" fmla="*/ 336724 h 226"/>
                <a:gd name="T74" fmla="*/ 530815 w 229"/>
                <a:gd name="T75" fmla="*/ 366218 h 226"/>
                <a:gd name="T76" fmla="*/ 555390 w 229"/>
                <a:gd name="T77" fmla="*/ 336724 h 226"/>
                <a:gd name="T78" fmla="*/ 535730 w 229"/>
                <a:gd name="T79" fmla="*/ 299857 h 226"/>
                <a:gd name="T80" fmla="*/ 550475 w 229"/>
                <a:gd name="T81" fmla="*/ 248242 h 226"/>
                <a:gd name="T82" fmla="*/ 380909 w 229"/>
                <a:gd name="T83" fmla="*/ 258073 h 226"/>
                <a:gd name="T84" fmla="*/ 403026 w 229"/>
                <a:gd name="T85" fmla="*/ 250700 h 226"/>
                <a:gd name="T86" fmla="*/ 395654 w 229"/>
                <a:gd name="T87" fmla="*/ 235953 h 226"/>
                <a:gd name="T88" fmla="*/ 375994 w 229"/>
                <a:gd name="T89" fmla="*/ 240868 h 226"/>
                <a:gd name="T90" fmla="*/ 516070 w 229"/>
                <a:gd name="T91" fmla="*/ 149928 h 226"/>
                <a:gd name="T92" fmla="*/ 484123 w 229"/>
                <a:gd name="T93" fmla="*/ 122892 h 226"/>
                <a:gd name="T94" fmla="*/ 481665 w 229"/>
                <a:gd name="T95" fmla="*/ 81109 h 226"/>
                <a:gd name="T96" fmla="*/ 442346 w 229"/>
                <a:gd name="T97" fmla="*/ 68820 h 226"/>
                <a:gd name="T98" fmla="*/ 427601 w 229"/>
                <a:gd name="T99" fmla="*/ 113061 h 226"/>
                <a:gd name="T100" fmla="*/ 383366 w 229"/>
                <a:gd name="T101" fmla="*/ 39325 h 226"/>
                <a:gd name="T102" fmla="*/ 341589 w 229"/>
                <a:gd name="T103" fmla="*/ 157302 h 226"/>
                <a:gd name="T104" fmla="*/ 319472 w 229"/>
                <a:gd name="T105" fmla="*/ 127808 h 226"/>
                <a:gd name="T106" fmla="*/ 287525 w 229"/>
                <a:gd name="T107" fmla="*/ 145013 h 226"/>
                <a:gd name="T108" fmla="*/ 245748 w 229"/>
                <a:gd name="T109" fmla="*/ 122892 h 226"/>
                <a:gd name="T110" fmla="*/ 238375 w 229"/>
                <a:gd name="T111" fmla="*/ 100771 h 226"/>
                <a:gd name="T112" fmla="*/ 240833 w 229"/>
                <a:gd name="T113" fmla="*/ 14747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6" name="Freeform 119"/>
            <p:cNvSpPr/>
            <p:nvPr/>
          </p:nvSpPr>
          <p:spPr bwMode="auto">
            <a:xfrm rot="-914136">
              <a:off x="1621561" y="127953"/>
              <a:ext cx="749422" cy="739714"/>
            </a:xfrm>
            <a:custGeom>
              <a:avLst/>
              <a:gdLst>
                <a:gd name="T0" fmla="*/ 242171 w 229"/>
                <a:gd name="T1" fmla="*/ 45823 h 226"/>
                <a:gd name="T2" fmla="*/ 281442 w 229"/>
                <a:gd name="T3" fmla="*/ 94919 h 226"/>
                <a:gd name="T4" fmla="*/ 166902 w 229"/>
                <a:gd name="T5" fmla="*/ 94919 h 226"/>
                <a:gd name="T6" fmla="*/ 278170 w 229"/>
                <a:gd name="T7" fmla="*/ 219296 h 226"/>
                <a:gd name="T8" fmla="*/ 232354 w 229"/>
                <a:gd name="T9" fmla="*/ 222569 h 226"/>
                <a:gd name="T10" fmla="*/ 225808 w 229"/>
                <a:gd name="T11" fmla="*/ 284757 h 226"/>
                <a:gd name="T12" fmla="*/ 173447 w 229"/>
                <a:gd name="T13" fmla="*/ 307669 h 226"/>
                <a:gd name="T14" fmla="*/ 140721 w 229"/>
                <a:gd name="T15" fmla="*/ 301123 h 226"/>
                <a:gd name="T16" fmla="*/ 49089 w 229"/>
                <a:gd name="T17" fmla="*/ 235661 h 226"/>
                <a:gd name="T18" fmla="*/ 3273 w 229"/>
                <a:gd name="T19" fmla="*/ 278211 h 226"/>
                <a:gd name="T20" fmla="*/ 32726 w 229"/>
                <a:gd name="T21" fmla="*/ 343672 h 226"/>
                <a:gd name="T22" fmla="*/ 22908 w 229"/>
                <a:gd name="T23" fmla="*/ 392768 h 226"/>
                <a:gd name="T24" fmla="*/ 333804 w 229"/>
                <a:gd name="T25" fmla="*/ 369857 h 226"/>
                <a:gd name="T26" fmla="*/ 199628 w 229"/>
                <a:gd name="T27" fmla="*/ 396042 h 226"/>
                <a:gd name="T28" fmla="*/ 189810 w 229"/>
                <a:gd name="T29" fmla="*/ 435318 h 226"/>
                <a:gd name="T30" fmla="*/ 238899 w 229"/>
                <a:gd name="T31" fmla="*/ 451684 h 226"/>
                <a:gd name="T32" fmla="*/ 52361 w 229"/>
                <a:gd name="T33" fmla="*/ 530237 h 226"/>
                <a:gd name="T34" fmla="*/ 163629 w 229"/>
                <a:gd name="T35" fmla="*/ 576060 h 226"/>
                <a:gd name="T36" fmla="*/ 143994 w 229"/>
                <a:gd name="T37" fmla="*/ 595699 h 226"/>
                <a:gd name="T38" fmla="*/ 160357 w 229"/>
                <a:gd name="T39" fmla="*/ 612064 h 226"/>
                <a:gd name="T40" fmla="*/ 179992 w 229"/>
                <a:gd name="T41" fmla="*/ 592426 h 226"/>
                <a:gd name="T42" fmla="*/ 229081 w 229"/>
                <a:gd name="T43" fmla="*/ 697164 h 226"/>
                <a:gd name="T44" fmla="*/ 301078 w 229"/>
                <a:gd name="T45" fmla="*/ 513872 h 226"/>
                <a:gd name="T46" fmla="*/ 317441 w 229"/>
                <a:gd name="T47" fmla="*/ 559695 h 226"/>
                <a:gd name="T48" fmla="*/ 359984 w 229"/>
                <a:gd name="T49" fmla="*/ 543330 h 226"/>
                <a:gd name="T50" fmla="*/ 376347 w 229"/>
                <a:gd name="T51" fmla="*/ 412407 h 226"/>
                <a:gd name="T52" fmla="*/ 369802 w 229"/>
                <a:gd name="T53" fmla="*/ 723349 h 226"/>
                <a:gd name="T54" fmla="*/ 422163 w 229"/>
                <a:gd name="T55" fmla="*/ 720076 h 226"/>
                <a:gd name="T56" fmla="*/ 481070 w 229"/>
                <a:gd name="T57" fmla="*/ 739714 h 226"/>
                <a:gd name="T58" fmla="*/ 513796 w 229"/>
                <a:gd name="T59" fmla="*/ 697164 h 226"/>
                <a:gd name="T60" fmla="*/ 454889 w 229"/>
                <a:gd name="T61" fmla="*/ 598972 h 226"/>
                <a:gd name="T62" fmla="*/ 445072 w 229"/>
                <a:gd name="T63" fmla="*/ 569514 h 226"/>
                <a:gd name="T64" fmla="*/ 474525 w 229"/>
                <a:gd name="T65" fmla="*/ 520418 h 226"/>
                <a:gd name="T66" fmla="*/ 526886 w 229"/>
                <a:gd name="T67" fmla="*/ 513872 h 226"/>
                <a:gd name="T68" fmla="*/ 513796 w 229"/>
                <a:gd name="T69" fmla="*/ 448411 h 226"/>
                <a:gd name="T70" fmla="*/ 661062 w 229"/>
                <a:gd name="T71" fmla="*/ 566241 h 226"/>
                <a:gd name="T72" fmla="*/ 654517 w 229"/>
                <a:gd name="T73" fmla="*/ 448411 h 226"/>
                <a:gd name="T74" fmla="*/ 706878 w 229"/>
                <a:gd name="T75" fmla="*/ 487688 h 226"/>
                <a:gd name="T76" fmla="*/ 739604 w 229"/>
                <a:gd name="T77" fmla="*/ 448411 h 226"/>
                <a:gd name="T78" fmla="*/ 713424 w 229"/>
                <a:gd name="T79" fmla="*/ 399315 h 226"/>
                <a:gd name="T80" fmla="*/ 733059 w 229"/>
                <a:gd name="T81" fmla="*/ 330580 h 226"/>
                <a:gd name="T82" fmla="*/ 507251 w 229"/>
                <a:gd name="T83" fmla="*/ 343672 h 226"/>
                <a:gd name="T84" fmla="*/ 536704 w 229"/>
                <a:gd name="T85" fmla="*/ 333853 h 226"/>
                <a:gd name="T86" fmla="*/ 526886 w 229"/>
                <a:gd name="T87" fmla="*/ 314215 h 226"/>
                <a:gd name="T88" fmla="*/ 500706 w 229"/>
                <a:gd name="T89" fmla="*/ 320761 h 226"/>
                <a:gd name="T90" fmla="*/ 687243 w 229"/>
                <a:gd name="T91" fmla="*/ 199657 h 226"/>
                <a:gd name="T92" fmla="*/ 644699 w 229"/>
                <a:gd name="T93" fmla="*/ 163654 h 226"/>
                <a:gd name="T94" fmla="*/ 641427 w 229"/>
                <a:gd name="T95" fmla="*/ 108011 h 226"/>
                <a:gd name="T96" fmla="*/ 589065 w 229"/>
                <a:gd name="T97" fmla="*/ 91646 h 226"/>
                <a:gd name="T98" fmla="*/ 569430 w 229"/>
                <a:gd name="T99" fmla="*/ 150561 h 226"/>
                <a:gd name="T100" fmla="*/ 510523 w 229"/>
                <a:gd name="T101" fmla="*/ 52369 h 226"/>
                <a:gd name="T102" fmla="*/ 454889 w 229"/>
                <a:gd name="T103" fmla="*/ 209477 h 226"/>
                <a:gd name="T104" fmla="*/ 425436 w 229"/>
                <a:gd name="T105" fmla="*/ 170200 h 226"/>
                <a:gd name="T106" fmla="*/ 382892 w 229"/>
                <a:gd name="T107" fmla="*/ 193111 h 226"/>
                <a:gd name="T108" fmla="*/ 327259 w 229"/>
                <a:gd name="T109" fmla="*/ 163654 h 226"/>
                <a:gd name="T110" fmla="*/ 317441 w 229"/>
                <a:gd name="T111" fmla="*/ 134196 h 226"/>
                <a:gd name="T112" fmla="*/ 320713 w 229"/>
                <a:gd name="T113" fmla="*/ 19638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7" name="Freeform 119"/>
            <p:cNvSpPr/>
            <p:nvPr/>
          </p:nvSpPr>
          <p:spPr bwMode="auto">
            <a:xfrm rot="-914136">
              <a:off x="0" y="0"/>
              <a:ext cx="1008690" cy="995624"/>
            </a:xfrm>
            <a:custGeom>
              <a:avLst/>
              <a:gdLst>
                <a:gd name="T0" fmla="*/ 325952 w 229"/>
                <a:gd name="T1" fmla="*/ 61676 h 226"/>
                <a:gd name="T2" fmla="*/ 378809 w 229"/>
                <a:gd name="T3" fmla="*/ 127757 h 226"/>
                <a:gd name="T4" fmla="*/ 224643 w 229"/>
                <a:gd name="T5" fmla="*/ 127757 h 226"/>
                <a:gd name="T6" fmla="*/ 374405 w 229"/>
                <a:gd name="T7" fmla="*/ 295163 h 226"/>
                <a:gd name="T8" fmla="*/ 312738 w 229"/>
                <a:gd name="T9" fmla="*/ 299568 h 226"/>
                <a:gd name="T10" fmla="*/ 303928 w 229"/>
                <a:gd name="T11" fmla="*/ 383271 h 226"/>
                <a:gd name="T12" fmla="*/ 233452 w 229"/>
                <a:gd name="T13" fmla="*/ 414109 h 226"/>
                <a:gd name="T14" fmla="*/ 189405 w 229"/>
                <a:gd name="T15" fmla="*/ 405298 h 226"/>
                <a:gd name="T16" fmla="*/ 66071 w 229"/>
                <a:gd name="T17" fmla="*/ 317190 h 226"/>
                <a:gd name="T18" fmla="*/ 4405 w 229"/>
                <a:gd name="T19" fmla="*/ 374460 h 226"/>
                <a:gd name="T20" fmla="*/ 44048 w 229"/>
                <a:gd name="T21" fmla="*/ 462569 h 226"/>
                <a:gd name="T22" fmla="*/ 30833 w 229"/>
                <a:gd name="T23" fmla="*/ 528650 h 226"/>
                <a:gd name="T24" fmla="*/ 449286 w 229"/>
                <a:gd name="T25" fmla="*/ 497812 h 226"/>
                <a:gd name="T26" fmla="*/ 268690 w 229"/>
                <a:gd name="T27" fmla="*/ 533055 h 226"/>
                <a:gd name="T28" fmla="*/ 255476 w 229"/>
                <a:gd name="T29" fmla="*/ 585920 h 226"/>
                <a:gd name="T30" fmla="*/ 321547 w 229"/>
                <a:gd name="T31" fmla="*/ 607947 h 226"/>
                <a:gd name="T32" fmla="*/ 70476 w 229"/>
                <a:gd name="T33" fmla="*/ 713677 h 226"/>
                <a:gd name="T34" fmla="*/ 220238 w 229"/>
                <a:gd name="T35" fmla="*/ 775353 h 226"/>
                <a:gd name="T36" fmla="*/ 193809 w 229"/>
                <a:gd name="T37" fmla="*/ 801786 h 226"/>
                <a:gd name="T38" fmla="*/ 215833 w 229"/>
                <a:gd name="T39" fmla="*/ 823813 h 226"/>
                <a:gd name="T40" fmla="*/ 242262 w 229"/>
                <a:gd name="T41" fmla="*/ 797380 h 226"/>
                <a:gd name="T42" fmla="*/ 308333 w 229"/>
                <a:gd name="T43" fmla="*/ 938354 h 226"/>
                <a:gd name="T44" fmla="*/ 405238 w 229"/>
                <a:gd name="T45" fmla="*/ 691650 h 226"/>
                <a:gd name="T46" fmla="*/ 427262 w 229"/>
                <a:gd name="T47" fmla="*/ 753326 h 226"/>
                <a:gd name="T48" fmla="*/ 484524 w 229"/>
                <a:gd name="T49" fmla="*/ 731299 h 226"/>
                <a:gd name="T50" fmla="*/ 506547 w 229"/>
                <a:gd name="T51" fmla="*/ 555082 h 226"/>
                <a:gd name="T52" fmla="*/ 497738 w 229"/>
                <a:gd name="T53" fmla="*/ 973597 h 226"/>
                <a:gd name="T54" fmla="*/ 568214 w 229"/>
                <a:gd name="T55" fmla="*/ 969192 h 226"/>
                <a:gd name="T56" fmla="*/ 647500 w 229"/>
                <a:gd name="T57" fmla="*/ 995624 h 226"/>
                <a:gd name="T58" fmla="*/ 691547 w 229"/>
                <a:gd name="T59" fmla="*/ 938354 h 226"/>
                <a:gd name="T60" fmla="*/ 612262 w 229"/>
                <a:gd name="T61" fmla="*/ 806191 h 226"/>
                <a:gd name="T62" fmla="*/ 599047 w 229"/>
                <a:gd name="T63" fmla="*/ 766542 h 226"/>
                <a:gd name="T64" fmla="*/ 638690 w 229"/>
                <a:gd name="T65" fmla="*/ 700461 h 226"/>
                <a:gd name="T66" fmla="*/ 709166 w 229"/>
                <a:gd name="T67" fmla="*/ 691650 h 226"/>
                <a:gd name="T68" fmla="*/ 691547 w 229"/>
                <a:gd name="T69" fmla="*/ 603542 h 226"/>
                <a:gd name="T70" fmla="*/ 889761 w 229"/>
                <a:gd name="T71" fmla="*/ 762137 h 226"/>
                <a:gd name="T72" fmla="*/ 880952 w 229"/>
                <a:gd name="T73" fmla="*/ 603542 h 226"/>
                <a:gd name="T74" fmla="*/ 951428 w 229"/>
                <a:gd name="T75" fmla="*/ 656407 h 226"/>
                <a:gd name="T76" fmla="*/ 995476 w 229"/>
                <a:gd name="T77" fmla="*/ 603542 h 226"/>
                <a:gd name="T78" fmla="*/ 960238 w 229"/>
                <a:gd name="T79" fmla="*/ 537461 h 226"/>
                <a:gd name="T80" fmla="*/ 986666 w 229"/>
                <a:gd name="T81" fmla="*/ 444947 h 226"/>
                <a:gd name="T82" fmla="*/ 682738 w 229"/>
                <a:gd name="T83" fmla="*/ 462569 h 226"/>
                <a:gd name="T84" fmla="*/ 722381 w 229"/>
                <a:gd name="T85" fmla="*/ 449352 h 226"/>
                <a:gd name="T86" fmla="*/ 709166 w 229"/>
                <a:gd name="T87" fmla="*/ 422920 h 226"/>
                <a:gd name="T88" fmla="*/ 673928 w 229"/>
                <a:gd name="T89" fmla="*/ 431731 h 226"/>
                <a:gd name="T90" fmla="*/ 925000 w 229"/>
                <a:gd name="T91" fmla="*/ 268730 h 226"/>
                <a:gd name="T92" fmla="*/ 867738 w 229"/>
                <a:gd name="T93" fmla="*/ 220271 h 226"/>
                <a:gd name="T94" fmla="*/ 863333 w 229"/>
                <a:gd name="T95" fmla="*/ 145379 h 226"/>
                <a:gd name="T96" fmla="*/ 792857 w 229"/>
                <a:gd name="T97" fmla="*/ 123352 h 226"/>
                <a:gd name="T98" fmla="*/ 766428 w 229"/>
                <a:gd name="T99" fmla="*/ 202649 h 226"/>
                <a:gd name="T100" fmla="*/ 687143 w 229"/>
                <a:gd name="T101" fmla="*/ 70487 h 226"/>
                <a:gd name="T102" fmla="*/ 612262 w 229"/>
                <a:gd name="T103" fmla="*/ 281947 h 226"/>
                <a:gd name="T104" fmla="*/ 572619 w 229"/>
                <a:gd name="T105" fmla="*/ 229082 h 226"/>
                <a:gd name="T106" fmla="*/ 515357 w 229"/>
                <a:gd name="T107" fmla="*/ 259920 h 226"/>
                <a:gd name="T108" fmla="*/ 440476 w 229"/>
                <a:gd name="T109" fmla="*/ 220271 h 226"/>
                <a:gd name="T110" fmla="*/ 427262 w 229"/>
                <a:gd name="T111" fmla="*/ 180622 h 226"/>
                <a:gd name="T112" fmla="*/ 431666 w 229"/>
                <a:gd name="T113" fmla="*/ 26432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6" name="组合 1"/>
          <p:cNvGrpSpPr/>
          <p:nvPr/>
        </p:nvGrpSpPr>
        <p:grpSpPr bwMode="auto">
          <a:xfrm>
            <a:off x="6272213" y="163513"/>
            <a:ext cx="5657850" cy="2025650"/>
            <a:chOff x="0" y="0"/>
            <a:chExt cx="5657712" cy="2026080"/>
          </a:xfrm>
        </p:grpSpPr>
        <p:grpSp>
          <p:nvGrpSpPr>
            <p:cNvPr id="7178" name="组合 39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7180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2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3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7179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77" name="文本框 6"/>
          <p:cNvSpPr txBox="1">
            <a:spLocks noChangeArrowheads="1"/>
          </p:cNvSpPr>
          <p:nvPr/>
        </p:nvSpPr>
        <p:spPr bwMode="auto">
          <a:xfrm>
            <a:off x="684213" y="498475"/>
            <a:ext cx="7018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3200" dirty="0" smtClean="0">
                <a:solidFill>
                  <a:schemeClr val="bg1"/>
                </a:solidFill>
                <a:latin typeface="AR CENA" panose="02000000000000000000" pitchFamily="2" charset="0"/>
                <a:ea typeface="微软雅黑" panose="020B0503020204020204" pitchFamily="34" charset="-122"/>
              </a:rPr>
              <a:t>NYIT campus</a:t>
            </a:r>
            <a:endParaRPr lang="zh-CN" altLang="en-US" sz="3200" b="1" dirty="0">
              <a:solidFill>
                <a:schemeClr val="bg1"/>
              </a:solidFill>
              <a:latin typeface="AR CENA" panose="02000000000000000000" pitchFamily="2" charset="0"/>
              <a:ea typeface="微软雅黑" panose="020B0503020204020204" pitchFamily="34" charset="-122"/>
            </a:endParaRPr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48" y="501424"/>
            <a:ext cx="2691886" cy="3590801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001" y="501423"/>
            <a:ext cx="2691886" cy="359080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08" y="2349876"/>
            <a:ext cx="2700399" cy="359080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275" y="2306574"/>
            <a:ext cx="2691886" cy="3590801"/>
          </a:xfrm>
          <a:prstGeom prst="rect">
            <a:avLst/>
          </a:prstGeom>
        </p:spPr>
      </p:pic>
      <p:sp>
        <p:nvSpPr>
          <p:cNvPr id="11" name="弧形箭號 (下彎) 10"/>
          <p:cNvSpPr/>
          <p:nvPr/>
        </p:nvSpPr>
        <p:spPr bwMode="auto">
          <a:xfrm rot="14227017">
            <a:off x="8936827" y="3900739"/>
            <a:ext cx="1052945" cy="517236"/>
          </a:xfrm>
          <a:prstGeom prst="curvedDownArrow">
            <a:avLst>
              <a:gd name="adj1" fmla="val 16829"/>
              <a:gd name="adj2" fmla="val 50000"/>
              <a:gd name="adj3" fmla="val 25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878402" y="4184678"/>
            <a:ext cx="193411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Shuttle bus</a:t>
            </a:r>
          </a:p>
        </p:txBody>
      </p:sp>
    </p:spTree>
    <p:extLst>
      <p:ext uri="{BB962C8B-B14F-4D97-AF65-F5344CB8AC3E}">
        <p14:creationId xmlns:p14="http://schemas.microsoft.com/office/powerpoint/2010/main" val="25287994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4" name="组合 33"/>
          <p:cNvGrpSpPr/>
          <p:nvPr/>
        </p:nvGrpSpPr>
        <p:grpSpPr bwMode="auto">
          <a:xfrm>
            <a:off x="179388" y="5772150"/>
            <a:ext cx="12012612" cy="995363"/>
            <a:chOff x="0" y="0"/>
            <a:chExt cx="12011908" cy="995624"/>
          </a:xfrm>
        </p:grpSpPr>
        <p:cxnSp>
          <p:nvCxnSpPr>
            <p:cNvPr id="7184" name="直接连接符 219"/>
            <p:cNvCxnSpPr>
              <a:cxnSpLocks noChangeShapeType="1"/>
            </p:cNvCxnSpPr>
            <p:nvPr/>
          </p:nvCxnSpPr>
          <p:spPr bwMode="auto">
            <a:xfrm>
              <a:off x="377503" y="497811"/>
              <a:ext cx="11634405" cy="0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5" name="Freeform 119"/>
            <p:cNvSpPr/>
            <p:nvPr/>
          </p:nvSpPr>
          <p:spPr bwMode="auto">
            <a:xfrm rot="-914136">
              <a:off x="2933858" y="220075"/>
              <a:ext cx="562762" cy="555472"/>
            </a:xfrm>
            <a:custGeom>
              <a:avLst/>
              <a:gdLst>
                <a:gd name="T0" fmla="*/ 181853 w 229"/>
                <a:gd name="T1" fmla="*/ 34410 h 226"/>
                <a:gd name="T2" fmla="*/ 211343 w 229"/>
                <a:gd name="T3" fmla="*/ 71277 h 226"/>
                <a:gd name="T4" fmla="*/ 125331 w 229"/>
                <a:gd name="T5" fmla="*/ 71277 h 226"/>
                <a:gd name="T6" fmla="*/ 208885 w 229"/>
                <a:gd name="T7" fmla="*/ 164675 h 226"/>
                <a:gd name="T8" fmla="*/ 174481 w 229"/>
                <a:gd name="T9" fmla="*/ 167133 h 226"/>
                <a:gd name="T10" fmla="*/ 169566 w 229"/>
                <a:gd name="T11" fmla="*/ 213832 h 226"/>
                <a:gd name="T12" fmla="*/ 130246 w 229"/>
                <a:gd name="T13" fmla="*/ 231037 h 226"/>
                <a:gd name="T14" fmla="*/ 105671 w 229"/>
                <a:gd name="T15" fmla="*/ 226121 h 226"/>
                <a:gd name="T16" fmla="*/ 36862 w 229"/>
                <a:gd name="T17" fmla="*/ 176965 h 226"/>
                <a:gd name="T18" fmla="*/ 2457 w 229"/>
                <a:gd name="T19" fmla="*/ 208916 h 226"/>
                <a:gd name="T20" fmla="*/ 24575 w 229"/>
                <a:gd name="T21" fmla="*/ 258073 h 226"/>
                <a:gd name="T22" fmla="*/ 17202 w 229"/>
                <a:gd name="T23" fmla="*/ 294941 h 226"/>
                <a:gd name="T24" fmla="*/ 250663 w 229"/>
                <a:gd name="T25" fmla="*/ 277736 h 226"/>
                <a:gd name="T26" fmla="*/ 149906 w 229"/>
                <a:gd name="T27" fmla="*/ 297399 h 226"/>
                <a:gd name="T28" fmla="*/ 142534 w 229"/>
                <a:gd name="T29" fmla="*/ 326893 h 226"/>
                <a:gd name="T30" fmla="*/ 179396 w 229"/>
                <a:gd name="T31" fmla="*/ 339182 h 226"/>
                <a:gd name="T32" fmla="*/ 39320 w 229"/>
                <a:gd name="T33" fmla="*/ 398170 h 226"/>
                <a:gd name="T34" fmla="*/ 122874 w 229"/>
                <a:gd name="T35" fmla="*/ 432580 h 226"/>
                <a:gd name="T36" fmla="*/ 108129 w 229"/>
                <a:gd name="T37" fmla="*/ 447327 h 226"/>
                <a:gd name="T38" fmla="*/ 120416 w 229"/>
                <a:gd name="T39" fmla="*/ 459616 h 226"/>
                <a:gd name="T40" fmla="*/ 135161 w 229"/>
                <a:gd name="T41" fmla="*/ 444869 h 226"/>
                <a:gd name="T42" fmla="*/ 172023 w 229"/>
                <a:gd name="T43" fmla="*/ 523520 h 226"/>
                <a:gd name="T44" fmla="*/ 226088 w 229"/>
                <a:gd name="T45" fmla="*/ 385881 h 226"/>
                <a:gd name="T46" fmla="*/ 238375 w 229"/>
                <a:gd name="T47" fmla="*/ 420291 h 226"/>
                <a:gd name="T48" fmla="*/ 270322 w 229"/>
                <a:gd name="T49" fmla="*/ 408002 h 226"/>
                <a:gd name="T50" fmla="*/ 282610 w 229"/>
                <a:gd name="T51" fmla="*/ 309688 h 226"/>
                <a:gd name="T52" fmla="*/ 277695 w 229"/>
                <a:gd name="T53" fmla="*/ 543183 h 226"/>
                <a:gd name="T54" fmla="*/ 317014 w 229"/>
                <a:gd name="T55" fmla="*/ 540725 h 226"/>
                <a:gd name="T56" fmla="*/ 361249 w 229"/>
                <a:gd name="T57" fmla="*/ 555472 h 226"/>
                <a:gd name="T58" fmla="*/ 385824 w 229"/>
                <a:gd name="T59" fmla="*/ 523520 h 226"/>
                <a:gd name="T60" fmla="*/ 341589 w 229"/>
                <a:gd name="T61" fmla="*/ 449785 h 226"/>
                <a:gd name="T62" fmla="*/ 334217 w 229"/>
                <a:gd name="T63" fmla="*/ 427664 h 226"/>
                <a:gd name="T64" fmla="*/ 356334 w 229"/>
                <a:gd name="T65" fmla="*/ 390797 h 226"/>
                <a:gd name="T66" fmla="*/ 395654 w 229"/>
                <a:gd name="T67" fmla="*/ 385881 h 226"/>
                <a:gd name="T68" fmla="*/ 385824 w 229"/>
                <a:gd name="T69" fmla="*/ 336724 h 226"/>
                <a:gd name="T70" fmla="*/ 496410 w 229"/>
                <a:gd name="T71" fmla="*/ 425206 h 226"/>
                <a:gd name="T72" fmla="*/ 491495 w 229"/>
                <a:gd name="T73" fmla="*/ 336724 h 226"/>
                <a:gd name="T74" fmla="*/ 530815 w 229"/>
                <a:gd name="T75" fmla="*/ 366218 h 226"/>
                <a:gd name="T76" fmla="*/ 555390 w 229"/>
                <a:gd name="T77" fmla="*/ 336724 h 226"/>
                <a:gd name="T78" fmla="*/ 535730 w 229"/>
                <a:gd name="T79" fmla="*/ 299857 h 226"/>
                <a:gd name="T80" fmla="*/ 550475 w 229"/>
                <a:gd name="T81" fmla="*/ 248242 h 226"/>
                <a:gd name="T82" fmla="*/ 380909 w 229"/>
                <a:gd name="T83" fmla="*/ 258073 h 226"/>
                <a:gd name="T84" fmla="*/ 403026 w 229"/>
                <a:gd name="T85" fmla="*/ 250700 h 226"/>
                <a:gd name="T86" fmla="*/ 395654 w 229"/>
                <a:gd name="T87" fmla="*/ 235953 h 226"/>
                <a:gd name="T88" fmla="*/ 375994 w 229"/>
                <a:gd name="T89" fmla="*/ 240868 h 226"/>
                <a:gd name="T90" fmla="*/ 516070 w 229"/>
                <a:gd name="T91" fmla="*/ 149928 h 226"/>
                <a:gd name="T92" fmla="*/ 484123 w 229"/>
                <a:gd name="T93" fmla="*/ 122892 h 226"/>
                <a:gd name="T94" fmla="*/ 481665 w 229"/>
                <a:gd name="T95" fmla="*/ 81109 h 226"/>
                <a:gd name="T96" fmla="*/ 442346 w 229"/>
                <a:gd name="T97" fmla="*/ 68820 h 226"/>
                <a:gd name="T98" fmla="*/ 427601 w 229"/>
                <a:gd name="T99" fmla="*/ 113061 h 226"/>
                <a:gd name="T100" fmla="*/ 383366 w 229"/>
                <a:gd name="T101" fmla="*/ 39325 h 226"/>
                <a:gd name="T102" fmla="*/ 341589 w 229"/>
                <a:gd name="T103" fmla="*/ 157302 h 226"/>
                <a:gd name="T104" fmla="*/ 319472 w 229"/>
                <a:gd name="T105" fmla="*/ 127808 h 226"/>
                <a:gd name="T106" fmla="*/ 287525 w 229"/>
                <a:gd name="T107" fmla="*/ 145013 h 226"/>
                <a:gd name="T108" fmla="*/ 245748 w 229"/>
                <a:gd name="T109" fmla="*/ 122892 h 226"/>
                <a:gd name="T110" fmla="*/ 238375 w 229"/>
                <a:gd name="T111" fmla="*/ 100771 h 226"/>
                <a:gd name="T112" fmla="*/ 240833 w 229"/>
                <a:gd name="T113" fmla="*/ 14747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6" name="Freeform 119"/>
            <p:cNvSpPr/>
            <p:nvPr/>
          </p:nvSpPr>
          <p:spPr bwMode="auto">
            <a:xfrm rot="-914136">
              <a:off x="1621561" y="127953"/>
              <a:ext cx="749422" cy="739714"/>
            </a:xfrm>
            <a:custGeom>
              <a:avLst/>
              <a:gdLst>
                <a:gd name="T0" fmla="*/ 242171 w 229"/>
                <a:gd name="T1" fmla="*/ 45823 h 226"/>
                <a:gd name="T2" fmla="*/ 281442 w 229"/>
                <a:gd name="T3" fmla="*/ 94919 h 226"/>
                <a:gd name="T4" fmla="*/ 166902 w 229"/>
                <a:gd name="T5" fmla="*/ 94919 h 226"/>
                <a:gd name="T6" fmla="*/ 278170 w 229"/>
                <a:gd name="T7" fmla="*/ 219296 h 226"/>
                <a:gd name="T8" fmla="*/ 232354 w 229"/>
                <a:gd name="T9" fmla="*/ 222569 h 226"/>
                <a:gd name="T10" fmla="*/ 225808 w 229"/>
                <a:gd name="T11" fmla="*/ 284757 h 226"/>
                <a:gd name="T12" fmla="*/ 173447 w 229"/>
                <a:gd name="T13" fmla="*/ 307669 h 226"/>
                <a:gd name="T14" fmla="*/ 140721 w 229"/>
                <a:gd name="T15" fmla="*/ 301123 h 226"/>
                <a:gd name="T16" fmla="*/ 49089 w 229"/>
                <a:gd name="T17" fmla="*/ 235661 h 226"/>
                <a:gd name="T18" fmla="*/ 3273 w 229"/>
                <a:gd name="T19" fmla="*/ 278211 h 226"/>
                <a:gd name="T20" fmla="*/ 32726 w 229"/>
                <a:gd name="T21" fmla="*/ 343672 h 226"/>
                <a:gd name="T22" fmla="*/ 22908 w 229"/>
                <a:gd name="T23" fmla="*/ 392768 h 226"/>
                <a:gd name="T24" fmla="*/ 333804 w 229"/>
                <a:gd name="T25" fmla="*/ 369857 h 226"/>
                <a:gd name="T26" fmla="*/ 199628 w 229"/>
                <a:gd name="T27" fmla="*/ 396042 h 226"/>
                <a:gd name="T28" fmla="*/ 189810 w 229"/>
                <a:gd name="T29" fmla="*/ 435318 h 226"/>
                <a:gd name="T30" fmla="*/ 238899 w 229"/>
                <a:gd name="T31" fmla="*/ 451684 h 226"/>
                <a:gd name="T32" fmla="*/ 52361 w 229"/>
                <a:gd name="T33" fmla="*/ 530237 h 226"/>
                <a:gd name="T34" fmla="*/ 163629 w 229"/>
                <a:gd name="T35" fmla="*/ 576060 h 226"/>
                <a:gd name="T36" fmla="*/ 143994 w 229"/>
                <a:gd name="T37" fmla="*/ 595699 h 226"/>
                <a:gd name="T38" fmla="*/ 160357 w 229"/>
                <a:gd name="T39" fmla="*/ 612064 h 226"/>
                <a:gd name="T40" fmla="*/ 179992 w 229"/>
                <a:gd name="T41" fmla="*/ 592426 h 226"/>
                <a:gd name="T42" fmla="*/ 229081 w 229"/>
                <a:gd name="T43" fmla="*/ 697164 h 226"/>
                <a:gd name="T44" fmla="*/ 301078 w 229"/>
                <a:gd name="T45" fmla="*/ 513872 h 226"/>
                <a:gd name="T46" fmla="*/ 317441 w 229"/>
                <a:gd name="T47" fmla="*/ 559695 h 226"/>
                <a:gd name="T48" fmla="*/ 359984 w 229"/>
                <a:gd name="T49" fmla="*/ 543330 h 226"/>
                <a:gd name="T50" fmla="*/ 376347 w 229"/>
                <a:gd name="T51" fmla="*/ 412407 h 226"/>
                <a:gd name="T52" fmla="*/ 369802 w 229"/>
                <a:gd name="T53" fmla="*/ 723349 h 226"/>
                <a:gd name="T54" fmla="*/ 422163 w 229"/>
                <a:gd name="T55" fmla="*/ 720076 h 226"/>
                <a:gd name="T56" fmla="*/ 481070 w 229"/>
                <a:gd name="T57" fmla="*/ 739714 h 226"/>
                <a:gd name="T58" fmla="*/ 513796 w 229"/>
                <a:gd name="T59" fmla="*/ 697164 h 226"/>
                <a:gd name="T60" fmla="*/ 454889 w 229"/>
                <a:gd name="T61" fmla="*/ 598972 h 226"/>
                <a:gd name="T62" fmla="*/ 445072 w 229"/>
                <a:gd name="T63" fmla="*/ 569514 h 226"/>
                <a:gd name="T64" fmla="*/ 474525 w 229"/>
                <a:gd name="T65" fmla="*/ 520418 h 226"/>
                <a:gd name="T66" fmla="*/ 526886 w 229"/>
                <a:gd name="T67" fmla="*/ 513872 h 226"/>
                <a:gd name="T68" fmla="*/ 513796 w 229"/>
                <a:gd name="T69" fmla="*/ 448411 h 226"/>
                <a:gd name="T70" fmla="*/ 661062 w 229"/>
                <a:gd name="T71" fmla="*/ 566241 h 226"/>
                <a:gd name="T72" fmla="*/ 654517 w 229"/>
                <a:gd name="T73" fmla="*/ 448411 h 226"/>
                <a:gd name="T74" fmla="*/ 706878 w 229"/>
                <a:gd name="T75" fmla="*/ 487688 h 226"/>
                <a:gd name="T76" fmla="*/ 739604 w 229"/>
                <a:gd name="T77" fmla="*/ 448411 h 226"/>
                <a:gd name="T78" fmla="*/ 713424 w 229"/>
                <a:gd name="T79" fmla="*/ 399315 h 226"/>
                <a:gd name="T80" fmla="*/ 733059 w 229"/>
                <a:gd name="T81" fmla="*/ 330580 h 226"/>
                <a:gd name="T82" fmla="*/ 507251 w 229"/>
                <a:gd name="T83" fmla="*/ 343672 h 226"/>
                <a:gd name="T84" fmla="*/ 536704 w 229"/>
                <a:gd name="T85" fmla="*/ 333853 h 226"/>
                <a:gd name="T86" fmla="*/ 526886 w 229"/>
                <a:gd name="T87" fmla="*/ 314215 h 226"/>
                <a:gd name="T88" fmla="*/ 500706 w 229"/>
                <a:gd name="T89" fmla="*/ 320761 h 226"/>
                <a:gd name="T90" fmla="*/ 687243 w 229"/>
                <a:gd name="T91" fmla="*/ 199657 h 226"/>
                <a:gd name="T92" fmla="*/ 644699 w 229"/>
                <a:gd name="T93" fmla="*/ 163654 h 226"/>
                <a:gd name="T94" fmla="*/ 641427 w 229"/>
                <a:gd name="T95" fmla="*/ 108011 h 226"/>
                <a:gd name="T96" fmla="*/ 589065 w 229"/>
                <a:gd name="T97" fmla="*/ 91646 h 226"/>
                <a:gd name="T98" fmla="*/ 569430 w 229"/>
                <a:gd name="T99" fmla="*/ 150561 h 226"/>
                <a:gd name="T100" fmla="*/ 510523 w 229"/>
                <a:gd name="T101" fmla="*/ 52369 h 226"/>
                <a:gd name="T102" fmla="*/ 454889 w 229"/>
                <a:gd name="T103" fmla="*/ 209477 h 226"/>
                <a:gd name="T104" fmla="*/ 425436 w 229"/>
                <a:gd name="T105" fmla="*/ 170200 h 226"/>
                <a:gd name="T106" fmla="*/ 382892 w 229"/>
                <a:gd name="T107" fmla="*/ 193111 h 226"/>
                <a:gd name="T108" fmla="*/ 327259 w 229"/>
                <a:gd name="T109" fmla="*/ 163654 h 226"/>
                <a:gd name="T110" fmla="*/ 317441 w 229"/>
                <a:gd name="T111" fmla="*/ 134196 h 226"/>
                <a:gd name="T112" fmla="*/ 320713 w 229"/>
                <a:gd name="T113" fmla="*/ 19638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7" name="Freeform 119"/>
            <p:cNvSpPr/>
            <p:nvPr/>
          </p:nvSpPr>
          <p:spPr bwMode="auto">
            <a:xfrm rot="-914136">
              <a:off x="0" y="0"/>
              <a:ext cx="1008690" cy="995624"/>
            </a:xfrm>
            <a:custGeom>
              <a:avLst/>
              <a:gdLst>
                <a:gd name="T0" fmla="*/ 325952 w 229"/>
                <a:gd name="T1" fmla="*/ 61676 h 226"/>
                <a:gd name="T2" fmla="*/ 378809 w 229"/>
                <a:gd name="T3" fmla="*/ 127757 h 226"/>
                <a:gd name="T4" fmla="*/ 224643 w 229"/>
                <a:gd name="T5" fmla="*/ 127757 h 226"/>
                <a:gd name="T6" fmla="*/ 374405 w 229"/>
                <a:gd name="T7" fmla="*/ 295163 h 226"/>
                <a:gd name="T8" fmla="*/ 312738 w 229"/>
                <a:gd name="T9" fmla="*/ 299568 h 226"/>
                <a:gd name="T10" fmla="*/ 303928 w 229"/>
                <a:gd name="T11" fmla="*/ 383271 h 226"/>
                <a:gd name="T12" fmla="*/ 233452 w 229"/>
                <a:gd name="T13" fmla="*/ 414109 h 226"/>
                <a:gd name="T14" fmla="*/ 189405 w 229"/>
                <a:gd name="T15" fmla="*/ 405298 h 226"/>
                <a:gd name="T16" fmla="*/ 66071 w 229"/>
                <a:gd name="T17" fmla="*/ 317190 h 226"/>
                <a:gd name="T18" fmla="*/ 4405 w 229"/>
                <a:gd name="T19" fmla="*/ 374460 h 226"/>
                <a:gd name="T20" fmla="*/ 44048 w 229"/>
                <a:gd name="T21" fmla="*/ 462569 h 226"/>
                <a:gd name="T22" fmla="*/ 30833 w 229"/>
                <a:gd name="T23" fmla="*/ 528650 h 226"/>
                <a:gd name="T24" fmla="*/ 449286 w 229"/>
                <a:gd name="T25" fmla="*/ 497812 h 226"/>
                <a:gd name="T26" fmla="*/ 268690 w 229"/>
                <a:gd name="T27" fmla="*/ 533055 h 226"/>
                <a:gd name="T28" fmla="*/ 255476 w 229"/>
                <a:gd name="T29" fmla="*/ 585920 h 226"/>
                <a:gd name="T30" fmla="*/ 321547 w 229"/>
                <a:gd name="T31" fmla="*/ 607947 h 226"/>
                <a:gd name="T32" fmla="*/ 70476 w 229"/>
                <a:gd name="T33" fmla="*/ 713677 h 226"/>
                <a:gd name="T34" fmla="*/ 220238 w 229"/>
                <a:gd name="T35" fmla="*/ 775353 h 226"/>
                <a:gd name="T36" fmla="*/ 193809 w 229"/>
                <a:gd name="T37" fmla="*/ 801786 h 226"/>
                <a:gd name="T38" fmla="*/ 215833 w 229"/>
                <a:gd name="T39" fmla="*/ 823813 h 226"/>
                <a:gd name="T40" fmla="*/ 242262 w 229"/>
                <a:gd name="T41" fmla="*/ 797380 h 226"/>
                <a:gd name="T42" fmla="*/ 308333 w 229"/>
                <a:gd name="T43" fmla="*/ 938354 h 226"/>
                <a:gd name="T44" fmla="*/ 405238 w 229"/>
                <a:gd name="T45" fmla="*/ 691650 h 226"/>
                <a:gd name="T46" fmla="*/ 427262 w 229"/>
                <a:gd name="T47" fmla="*/ 753326 h 226"/>
                <a:gd name="T48" fmla="*/ 484524 w 229"/>
                <a:gd name="T49" fmla="*/ 731299 h 226"/>
                <a:gd name="T50" fmla="*/ 506547 w 229"/>
                <a:gd name="T51" fmla="*/ 555082 h 226"/>
                <a:gd name="T52" fmla="*/ 497738 w 229"/>
                <a:gd name="T53" fmla="*/ 973597 h 226"/>
                <a:gd name="T54" fmla="*/ 568214 w 229"/>
                <a:gd name="T55" fmla="*/ 969192 h 226"/>
                <a:gd name="T56" fmla="*/ 647500 w 229"/>
                <a:gd name="T57" fmla="*/ 995624 h 226"/>
                <a:gd name="T58" fmla="*/ 691547 w 229"/>
                <a:gd name="T59" fmla="*/ 938354 h 226"/>
                <a:gd name="T60" fmla="*/ 612262 w 229"/>
                <a:gd name="T61" fmla="*/ 806191 h 226"/>
                <a:gd name="T62" fmla="*/ 599047 w 229"/>
                <a:gd name="T63" fmla="*/ 766542 h 226"/>
                <a:gd name="T64" fmla="*/ 638690 w 229"/>
                <a:gd name="T65" fmla="*/ 700461 h 226"/>
                <a:gd name="T66" fmla="*/ 709166 w 229"/>
                <a:gd name="T67" fmla="*/ 691650 h 226"/>
                <a:gd name="T68" fmla="*/ 691547 w 229"/>
                <a:gd name="T69" fmla="*/ 603542 h 226"/>
                <a:gd name="T70" fmla="*/ 889761 w 229"/>
                <a:gd name="T71" fmla="*/ 762137 h 226"/>
                <a:gd name="T72" fmla="*/ 880952 w 229"/>
                <a:gd name="T73" fmla="*/ 603542 h 226"/>
                <a:gd name="T74" fmla="*/ 951428 w 229"/>
                <a:gd name="T75" fmla="*/ 656407 h 226"/>
                <a:gd name="T76" fmla="*/ 995476 w 229"/>
                <a:gd name="T77" fmla="*/ 603542 h 226"/>
                <a:gd name="T78" fmla="*/ 960238 w 229"/>
                <a:gd name="T79" fmla="*/ 537461 h 226"/>
                <a:gd name="T80" fmla="*/ 986666 w 229"/>
                <a:gd name="T81" fmla="*/ 444947 h 226"/>
                <a:gd name="T82" fmla="*/ 682738 w 229"/>
                <a:gd name="T83" fmla="*/ 462569 h 226"/>
                <a:gd name="T84" fmla="*/ 722381 w 229"/>
                <a:gd name="T85" fmla="*/ 449352 h 226"/>
                <a:gd name="T86" fmla="*/ 709166 w 229"/>
                <a:gd name="T87" fmla="*/ 422920 h 226"/>
                <a:gd name="T88" fmla="*/ 673928 w 229"/>
                <a:gd name="T89" fmla="*/ 431731 h 226"/>
                <a:gd name="T90" fmla="*/ 925000 w 229"/>
                <a:gd name="T91" fmla="*/ 268730 h 226"/>
                <a:gd name="T92" fmla="*/ 867738 w 229"/>
                <a:gd name="T93" fmla="*/ 220271 h 226"/>
                <a:gd name="T94" fmla="*/ 863333 w 229"/>
                <a:gd name="T95" fmla="*/ 145379 h 226"/>
                <a:gd name="T96" fmla="*/ 792857 w 229"/>
                <a:gd name="T97" fmla="*/ 123352 h 226"/>
                <a:gd name="T98" fmla="*/ 766428 w 229"/>
                <a:gd name="T99" fmla="*/ 202649 h 226"/>
                <a:gd name="T100" fmla="*/ 687143 w 229"/>
                <a:gd name="T101" fmla="*/ 70487 h 226"/>
                <a:gd name="T102" fmla="*/ 612262 w 229"/>
                <a:gd name="T103" fmla="*/ 281947 h 226"/>
                <a:gd name="T104" fmla="*/ 572619 w 229"/>
                <a:gd name="T105" fmla="*/ 229082 h 226"/>
                <a:gd name="T106" fmla="*/ 515357 w 229"/>
                <a:gd name="T107" fmla="*/ 259920 h 226"/>
                <a:gd name="T108" fmla="*/ 440476 w 229"/>
                <a:gd name="T109" fmla="*/ 220271 h 226"/>
                <a:gd name="T110" fmla="*/ 427262 w 229"/>
                <a:gd name="T111" fmla="*/ 180622 h 226"/>
                <a:gd name="T112" fmla="*/ 431666 w 229"/>
                <a:gd name="T113" fmla="*/ 26432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6" name="组合 1"/>
          <p:cNvGrpSpPr/>
          <p:nvPr/>
        </p:nvGrpSpPr>
        <p:grpSpPr bwMode="auto">
          <a:xfrm>
            <a:off x="6272213" y="163513"/>
            <a:ext cx="5657850" cy="2025650"/>
            <a:chOff x="0" y="0"/>
            <a:chExt cx="5657712" cy="2026080"/>
          </a:xfrm>
        </p:grpSpPr>
        <p:grpSp>
          <p:nvGrpSpPr>
            <p:cNvPr id="7178" name="组合 39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7180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2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3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7179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77" name="文本框 6"/>
          <p:cNvSpPr txBox="1">
            <a:spLocks noChangeArrowheads="1"/>
          </p:cNvSpPr>
          <p:nvPr/>
        </p:nvSpPr>
        <p:spPr bwMode="auto">
          <a:xfrm>
            <a:off x="684213" y="498475"/>
            <a:ext cx="7018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3200" dirty="0" smtClean="0">
                <a:solidFill>
                  <a:schemeClr val="bg1"/>
                </a:solidFill>
                <a:latin typeface="AR CENA" panose="02000000000000000000" pitchFamily="2" charset="0"/>
                <a:ea typeface="微软雅黑" panose="020B0503020204020204" pitchFamily="34" charset="-122"/>
              </a:rPr>
              <a:t>NYC</a:t>
            </a:r>
            <a:endParaRPr lang="zh-CN" altLang="en-US" sz="3200" b="1" dirty="0">
              <a:solidFill>
                <a:schemeClr val="bg1"/>
              </a:solidFill>
              <a:latin typeface="AR CENA" panose="02000000000000000000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16549" y="790575"/>
            <a:ext cx="5849000" cy="5247737"/>
            <a:chOff x="3222515" y="751085"/>
            <a:chExt cx="5849000" cy="5247737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2515" y="3207294"/>
              <a:ext cx="3676550" cy="2756169"/>
            </a:xfrm>
            <a:prstGeom prst="rect">
              <a:avLst/>
            </a:prstGeom>
          </p:spPr>
        </p:pic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0297" y="2621280"/>
              <a:ext cx="2532014" cy="3377542"/>
            </a:xfrm>
            <a:prstGeom prst="rect">
              <a:avLst/>
            </a:prstGeom>
          </p:spPr>
        </p:pic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7602" y="757262"/>
              <a:ext cx="4353913" cy="2450032"/>
            </a:xfrm>
            <a:prstGeom prst="rect">
              <a:avLst/>
            </a:prstGeom>
          </p:spPr>
        </p:pic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97" b="2783"/>
            <a:stretch/>
          </p:blipFill>
          <p:spPr>
            <a:xfrm>
              <a:off x="3222515" y="751085"/>
              <a:ext cx="1699811" cy="2459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00050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4" name="组合 33"/>
          <p:cNvGrpSpPr/>
          <p:nvPr/>
        </p:nvGrpSpPr>
        <p:grpSpPr bwMode="auto">
          <a:xfrm>
            <a:off x="179388" y="5772150"/>
            <a:ext cx="12012612" cy="995363"/>
            <a:chOff x="0" y="0"/>
            <a:chExt cx="12011908" cy="995624"/>
          </a:xfrm>
        </p:grpSpPr>
        <p:cxnSp>
          <p:nvCxnSpPr>
            <p:cNvPr id="7184" name="直接连接符 219"/>
            <p:cNvCxnSpPr>
              <a:cxnSpLocks noChangeShapeType="1"/>
            </p:cNvCxnSpPr>
            <p:nvPr/>
          </p:nvCxnSpPr>
          <p:spPr bwMode="auto">
            <a:xfrm>
              <a:off x="377503" y="497811"/>
              <a:ext cx="11634405" cy="0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85" name="Freeform 119"/>
            <p:cNvSpPr/>
            <p:nvPr/>
          </p:nvSpPr>
          <p:spPr bwMode="auto">
            <a:xfrm rot="-914136">
              <a:off x="2933858" y="220075"/>
              <a:ext cx="562762" cy="555472"/>
            </a:xfrm>
            <a:custGeom>
              <a:avLst/>
              <a:gdLst>
                <a:gd name="T0" fmla="*/ 181853 w 229"/>
                <a:gd name="T1" fmla="*/ 34410 h 226"/>
                <a:gd name="T2" fmla="*/ 211343 w 229"/>
                <a:gd name="T3" fmla="*/ 71277 h 226"/>
                <a:gd name="T4" fmla="*/ 125331 w 229"/>
                <a:gd name="T5" fmla="*/ 71277 h 226"/>
                <a:gd name="T6" fmla="*/ 208885 w 229"/>
                <a:gd name="T7" fmla="*/ 164675 h 226"/>
                <a:gd name="T8" fmla="*/ 174481 w 229"/>
                <a:gd name="T9" fmla="*/ 167133 h 226"/>
                <a:gd name="T10" fmla="*/ 169566 w 229"/>
                <a:gd name="T11" fmla="*/ 213832 h 226"/>
                <a:gd name="T12" fmla="*/ 130246 w 229"/>
                <a:gd name="T13" fmla="*/ 231037 h 226"/>
                <a:gd name="T14" fmla="*/ 105671 w 229"/>
                <a:gd name="T15" fmla="*/ 226121 h 226"/>
                <a:gd name="T16" fmla="*/ 36862 w 229"/>
                <a:gd name="T17" fmla="*/ 176965 h 226"/>
                <a:gd name="T18" fmla="*/ 2457 w 229"/>
                <a:gd name="T19" fmla="*/ 208916 h 226"/>
                <a:gd name="T20" fmla="*/ 24575 w 229"/>
                <a:gd name="T21" fmla="*/ 258073 h 226"/>
                <a:gd name="T22" fmla="*/ 17202 w 229"/>
                <a:gd name="T23" fmla="*/ 294941 h 226"/>
                <a:gd name="T24" fmla="*/ 250663 w 229"/>
                <a:gd name="T25" fmla="*/ 277736 h 226"/>
                <a:gd name="T26" fmla="*/ 149906 w 229"/>
                <a:gd name="T27" fmla="*/ 297399 h 226"/>
                <a:gd name="T28" fmla="*/ 142534 w 229"/>
                <a:gd name="T29" fmla="*/ 326893 h 226"/>
                <a:gd name="T30" fmla="*/ 179396 w 229"/>
                <a:gd name="T31" fmla="*/ 339182 h 226"/>
                <a:gd name="T32" fmla="*/ 39320 w 229"/>
                <a:gd name="T33" fmla="*/ 398170 h 226"/>
                <a:gd name="T34" fmla="*/ 122874 w 229"/>
                <a:gd name="T35" fmla="*/ 432580 h 226"/>
                <a:gd name="T36" fmla="*/ 108129 w 229"/>
                <a:gd name="T37" fmla="*/ 447327 h 226"/>
                <a:gd name="T38" fmla="*/ 120416 w 229"/>
                <a:gd name="T39" fmla="*/ 459616 h 226"/>
                <a:gd name="T40" fmla="*/ 135161 w 229"/>
                <a:gd name="T41" fmla="*/ 444869 h 226"/>
                <a:gd name="T42" fmla="*/ 172023 w 229"/>
                <a:gd name="T43" fmla="*/ 523520 h 226"/>
                <a:gd name="T44" fmla="*/ 226088 w 229"/>
                <a:gd name="T45" fmla="*/ 385881 h 226"/>
                <a:gd name="T46" fmla="*/ 238375 w 229"/>
                <a:gd name="T47" fmla="*/ 420291 h 226"/>
                <a:gd name="T48" fmla="*/ 270322 w 229"/>
                <a:gd name="T49" fmla="*/ 408002 h 226"/>
                <a:gd name="T50" fmla="*/ 282610 w 229"/>
                <a:gd name="T51" fmla="*/ 309688 h 226"/>
                <a:gd name="T52" fmla="*/ 277695 w 229"/>
                <a:gd name="T53" fmla="*/ 543183 h 226"/>
                <a:gd name="T54" fmla="*/ 317014 w 229"/>
                <a:gd name="T55" fmla="*/ 540725 h 226"/>
                <a:gd name="T56" fmla="*/ 361249 w 229"/>
                <a:gd name="T57" fmla="*/ 555472 h 226"/>
                <a:gd name="T58" fmla="*/ 385824 w 229"/>
                <a:gd name="T59" fmla="*/ 523520 h 226"/>
                <a:gd name="T60" fmla="*/ 341589 w 229"/>
                <a:gd name="T61" fmla="*/ 449785 h 226"/>
                <a:gd name="T62" fmla="*/ 334217 w 229"/>
                <a:gd name="T63" fmla="*/ 427664 h 226"/>
                <a:gd name="T64" fmla="*/ 356334 w 229"/>
                <a:gd name="T65" fmla="*/ 390797 h 226"/>
                <a:gd name="T66" fmla="*/ 395654 w 229"/>
                <a:gd name="T67" fmla="*/ 385881 h 226"/>
                <a:gd name="T68" fmla="*/ 385824 w 229"/>
                <a:gd name="T69" fmla="*/ 336724 h 226"/>
                <a:gd name="T70" fmla="*/ 496410 w 229"/>
                <a:gd name="T71" fmla="*/ 425206 h 226"/>
                <a:gd name="T72" fmla="*/ 491495 w 229"/>
                <a:gd name="T73" fmla="*/ 336724 h 226"/>
                <a:gd name="T74" fmla="*/ 530815 w 229"/>
                <a:gd name="T75" fmla="*/ 366218 h 226"/>
                <a:gd name="T76" fmla="*/ 555390 w 229"/>
                <a:gd name="T77" fmla="*/ 336724 h 226"/>
                <a:gd name="T78" fmla="*/ 535730 w 229"/>
                <a:gd name="T79" fmla="*/ 299857 h 226"/>
                <a:gd name="T80" fmla="*/ 550475 w 229"/>
                <a:gd name="T81" fmla="*/ 248242 h 226"/>
                <a:gd name="T82" fmla="*/ 380909 w 229"/>
                <a:gd name="T83" fmla="*/ 258073 h 226"/>
                <a:gd name="T84" fmla="*/ 403026 w 229"/>
                <a:gd name="T85" fmla="*/ 250700 h 226"/>
                <a:gd name="T86" fmla="*/ 395654 w 229"/>
                <a:gd name="T87" fmla="*/ 235953 h 226"/>
                <a:gd name="T88" fmla="*/ 375994 w 229"/>
                <a:gd name="T89" fmla="*/ 240868 h 226"/>
                <a:gd name="T90" fmla="*/ 516070 w 229"/>
                <a:gd name="T91" fmla="*/ 149928 h 226"/>
                <a:gd name="T92" fmla="*/ 484123 w 229"/>
                <a:gd name="T93" fmla="*/ 122892 h 226"/>
                <a:gd name="T94" fmla="*/ 481665 w 229"/>
                <a:gd name="T95" fmla="*/ 81109 h 226"/>
                <a:gd name="T96" fmla="*/ 442346 w 229"/>
                <a:gd name="T97" fmla="*/ 68820 h 226"/>
                <a:gd name="T98" fmla="*/ 427601 w 229"/>
                <a:gd name="T99" fmla="*/ 113061 h 226"/>
                <a:gd name="T100" fmla="*/ 383366 w 229"/>
                <a:gd name="T101" fmla="*/ 39325 h 226"/>
                <a:gd name="T102" fmla="*/ 341589 w 229"/>
                <a:gd name="T103" fmla="*/ 157302 h 226"/>
                <a:gd name="T104" fmla="*/ 319472 w 229"/>
                <a:gd name="T105" fmla="*/ 127808 h 226"/>
                <a:gd name="T106" fmla="*/ 287525 w 229"/>
                <a:gd name="T107" fmla="*/ 145013 h 226"/>
                <a:gd name="T108" fmla="*/ 245748 w 229"/>
                <a:gd name="T109" fmla="*/ 122892 h 226"/>
                <a:gd name="T110" fmla="*/ 238375 w 229"/>
                <a:gd name="T111" fmla="*/ 100771 h 226"/>
                <a:gd name="T112" fmla="*/ 240833 w 229"/>
                <a:gd name="T113" fmla="*/ 14747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6" name="Freeform 119"/>
            <p:cNvSpPr/>
            <p:nvPr/>
          </p:nvSpPr>
          <p:spPr bwMode="auto">
            <a:xfrm rot="-914136">
              <a:off x="1621561" y="127953"/>
              <a:ext cx="749422" cy="739714"/>
            </a:xfrm>
            <a:custGeom>
              <a:avLst/>
              <a:gdLst>
                <a:gd name="T0" fmla="*/ 242171 w 229"/>
                <a:gd name="T1" fmla="*/ 45823 h 226"/>
                <a:gd name="T2" fmla="*/ 281442 w 229"/>
                <a:gd name="T3" fmla="*/ 94919 h 226"/>
                <a:gd name="T4" fmla="*/ 166902 w 229"/>
                <a:gd name="T5" fmla="*/ 94919 h 226"/>
                <a:gd name="T6" fmla="*/ 278170 w 229"/>
                <a:gd name="T7" fmla="*/ 219296 h 226"/>
                <a:gd name="T8" fmla="*/ 232354 w 229"/>
                <a:gd name="T9" fmla="*/ 222569 h 226"/>
                <a:gd name="T10" fmla="*/ 225808 w 229"/>
                <a:gd name="T11" fmla="*/ 284757 h 226"/>
                <a:gd name="T12" fmla="*/ 173447 w 229"/>
                <a:gd name="T13" fmla="*/ 307669 h 226"/>
                <a:gd name="T14" fmla="*/ 140721 w 229"/>
                <a:gd name="T15" fmla="*/ 301123 h 226"/>
                <a:gd name="T16" fmla="*/ 49089 w 229"/>
                <a:gd name="T17" fmla="*/ 235661 h 226"/>
                <a:gd name="T18" fmla="*/ 3273 w 229"/>
                <a:gd name="T19" fmla="*/ 278211 h 226"/>
                <a:gd name="T20" fmla="*/ 32726 w 229"/>
                <a:gd name="T21" fmla="*/ 343672 h 226"/>
                <a:gd name="T22" fmla="*/ 22908 w 229"/>
                <a:gd name="T23" fmla="*/ 392768 h 226"/>
                <a:gd name="T24" fmla="*/ 333804 w 229"/>
                <a:gd name="T25" fmla="*/ 369857 h 226"/>
                <a:gd name="T26" fmla="*/ 199628 w 229"/>
                <a:gd name="T27" fmla="*/ 396042 h 226"/>
                <a:gd name="T28" fmla="*/ 189810 w 229"/>
                <a:gd name="T29" fmla="*/ 435318 h 226"/>
                <a:gd name="T30" fmla="*/ 238899 w 229"/>
                <a:gd name="T31" fmla="*/ 451684 h 226"/>
                <a:gd name="T32" fmla="*/ 52361 w 229"/>
                <a:gd name="T33" fmla="*/ 530237 h 226"/>
                <a:gd name="T34" fmla="*/ 163629 w 229"/>
                <a:gd name="T35" fmla="*/ 576060 h 226"/>
                <a:gd name="T36" fmla="*/ 143994 w 229"/>
                <a:gd name="T37" fmla="*/ 595699 h 226"/>
                <a:gd name="T38" fmla="*/ 160357 w 229"/>
                <a:gd name="T39" fmla="*/ 612064 h 226"/>
                <a:gd name="T40" fmla="*/ 179992 w 229"/>
                <a:gd name="T41" fmla="*/ 592426 h 226"/>
                <a:gd name="T42" fmla="*/ 229081 w 229"/>
                <a:gd name="T43" fmla="*/ 697164 h 226"/>
                <a:gd name="T44" fmla="*/ 301078 w 229"/>
                <a:gd name="T45" fmla="*/ 513872 h 226"/>
                <a:gd name="T46" fmla="*/ 317441 w 229"/>
                <a:gd name="T47" fmla="*/ 559695 h 226"/>
                <a:gd name="T48" fmla="*/ 359984 w 229"/>
                <a:gd name="T49" fmla="*/ 543330 h 226"/>
                <a:gd name="T50" fmla="*/ 376347 w 229"/>
                <a:gd name="T51" fmla="*/ 412407 h 226"/>
                <a:gd name="T52" fmla="*/ 369802 w 229"/>
                <a:gd name="T53" fmla="*/ 723349 h 226"/>
                <a:gd name="T54" fmla="*/ 422163 w 229"/>
                <a:gd name="T55" fmla="*/ 720076 h 226"/>
                <a:gd name="T56" fmla="*/ 481070 w 229"/>
                <a:gd name="T57" fmla="*/ 739714 h 226"/>
                <a:gd name="T58" fmla="*/ 513796 w 229"/>
                <a:gd name="T59" fmla="*/ 697164 h 226"/>
                <a:gd name="T60" fmla="*/ 454889 w 229"/>
                <a:gd name="T61" fmla="*/ 598972 h 226"/>
                <a:gd name="T62" fmla="*/ 445072 w 229"/>
                <a:gd name="T63" fmla="*/ 569514 h 226"/>
                <a:gd name="T64" fmla="*/ 474525 w 229"/>
                <a:gd name="T65" fmla="*/ 520418 h 226"/>
                <a:gd name="T66" fmla="*/ 526886 w 229"/>
                <a:gd name="T67" fmla="*/ 513872 h 226"/>
                <a:gd name="T68" fmla="*/ 513796 w 229"/>
                <a:gd name="T69" fmla="*/ 448411 h 226"/>
                <a:gd name="T70" fmla="*/ 661062 w 229"/>
                <a:gd name="T71" fmla="*/ 566241 h 226"/>
                <a:gd name="T72" fmla="*/ 654517 w 229"/>
                <a:gd name="T73" fmla="*/ 448411 h 226"/>
                <a:gd name="T74" fmla="*/ 706878 w 229"/>
                <a:gd name="T75" fmla="*/ 487688 h 226"/>
                <a:gd name="T76" fmla="*/ 739604 w 229"/>
                <a:gd name="T77" fmla="*/ 448411 h 226"/>
                <a:gd name="T78" fmla="*/ 713424 w 229"/>
                <a:gd name="T79" fmla="*/ 399315 h 226"/>
                <a:gd name="T80" fmla="*/ 733059 w 229"/>
                <a:gd name="T81" fmla="*/ 330580 h 226"/>
                <a:gd name="T82" fmla="*/ 507251 w 229"/>
                <a:gd name="T83" fmla="*/ 343672 h 226"/>
                <a:gd name="T84" fmla="*/ 536704 w 229"/>
                <a:gd name="T85" fmla="*/ 333853 h 226"/>
                <a:gd name="T86" fmla="*/ 526886 w 229"/>
                <a:gd name="T87" fmla="*/ 314215 h 226"/>
                <a:gd name="T88" fmla="*/ 500706 w 229"/>
                <a:gd name="T89" fmla="*/ 320761 h 226"/>
                <a:gd name="T90" fmla="*/ 687243 w 229"/>
                <a:gd name="T91" fmla="*/ 199657 h 226"/>
                <a:gd name="T92" fmla="*/ 644699 w 229"/>
                <a:gd name="T93" fmla="*/ 163654 h 226"/>
                <a:gd name="T94" fmla="*/ 641427 w 229"/>
                <a:gd name="T95" fmla="*/ 108011 h 226"/>
                <a:gd name="T96" fmla="*/ 589065 w 229"/>
                <a:gd name="T97" fmla="*/ 91646 h 226"/>
                <a:gd name="T98" fmla="*/ 569430 w 229"/>
                <a:gd name="T99" fmla="*/ 150561 h 226"/>
                <a:gd name="T100" fmla="*/ 510523 w 229"/>
                <a:gd name="T101" fmla="*/ 52369 h 226"/>
                <a:gd name="T102" fmla="*/ 454889 w 229"/>
                <a:gd name="T103" fmla="*/ 209477 h 226"/>
                <a:gd name="T104" fmla="*/ 425436 w 229"/>
                <a:gd name="T105" fmla="*/ 170200 h 226"/>
                <a:gd name="T106" fmla="*/ 382892 w 229"/>
                <a:gd name="T107" fmla="*/ 193111 h 226"/>
                <a:gd name="T108" fmla="*/ 327259 w 229"/>
                <a:gd name="T109" fmla="*/ 163654 h 226"/>
                <a:gd name="T110" fmla="*/ 317441 w 229"/>
                <a:gd name="T111" fmla="*/ 134196 h 226"/>
                <a:gd name="T112" fmla="*/ 320713 w 229"/>
                <a:gd name="T113" fmla="*/ 19638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7" name="Freeform 119"/>
            <p:cNvSpPr/>
            <p:nvPr/>
          </p:nvSpPr>
          <p:spPr bwMode="auto">
            <a:xfrm rot="-914136">
              <a:off x="0" y="0"/>
              <a:ext cx="1008690" cy="995624"/>
            </a:xfrm>
            <a:custGeom>
              <a:avLst/>
              <a:gdLst>
                <a:gd name="T0" fmla="*/ 325952 w 229"/>
                <a:gd name="T1" fmla="*/ 61676 h 226"/>
                <a:gd name="T2" fmla="*/ 378809 w 229"/>
                <a:gd name="T3" fmla="*/ 127757 h 226"/>
                <a:gd name="T4" fmla="*/ 224643 w 229"/>
                <a:gd name="T5" fmla="*/ 127757 h 226"/>
                <a:gd name="T6" fmla="*/ 374405 w 229"/>
                <a:gd name="T7" fmla="*/ 295163 h 226"/>
                <a:gd name="T8" fmla="*/ 312738 w 229"/>
                <a:gd name="T9" fmla="*/ 299568 h 226"/>
                <a:gd name="T10" fmla="*/ 303928 w 229"/>
                <a:gd name="T11" fmla="*/ 383271 h 226"/>
                <a:gd name="T12" fmla="*/ 233452 w 229"/>
                <a:gd name="T13" fmla="*/ 414109 h 226"/>
                <a:gd name="T14" fmla="*/ 189405 w 229"/>
                <a:gd name="T15" fmla="*/ 405298 h 226"/>
                <a:gd name="T16" fmla="*/ 66071 w 229"/>
                <a:gd name="T17" fmla="*/ 317190 h 226"/>
                <a:gd name="T18" fmla="*/ 4405 w 229"/>
                <a:gd name="T19" fmla="*/ 374460 h 226"/>
                <a:gd name="T20" fmla="*/ 44048 w 229"/>
                <a:gd name="T21" fmla="*/ 462569 h 226"/>
                <a:gd name="T22" fmla="*/ 30833 w 229"/>
                <a:gd name="T23" fmla="*/ 528650 h 226"/>
                <a:gd name="T24" fmla="*/ 449286 w 229"/>
                <a:gd name="T25" fmla="*/ 497812 h 226"/>
                <a:gd name="T26" fmla="*/ 268690 w 229"/>
                <a:gd name="T27" fmla="*/ 533055 h 226"/>
                <a:gd name="T28" fmla="*/ 255476 w 229"/>
                <a:gd name="T29" fmla="*/ 585920 h 226"/>
                <a:gd name="T30" fmla="*/ 321547 w 229"/>
                <a:gd name="T31" fmla="*/ 607947 h 226"/>
                <a:gd name="T32" fmla="*/ 70476 w 229"/>
                <a:gd name="T33" fmla="*/ 713677 h 226"/>
                <a:gd name="T34" fmla="*/ 220238 w 229"/>
                <a:gd name="T35" fmla="*/ 775353 h 226"/>
                <a:gd name="T36" fmla="*/ 193809 w 229"/>
                <a:gd name="T37" fmla="*/ 801786 h 226"/>
                <a:gd name="T38" fmla="*/ 215833 w 229"/>
                <a:gd name="T39" fmla="*/ 823813 h 226"/>
                <a:gd name="T40" fmla="*/ 242262 w 229"/>
                <a:gd name="T41" fmla="*/ 797380 h 226"/>
                <a:gd name="T42" fmla="*/ 308333 w 229"/>
                <a:gd name="T43" fmla="*/ 938354 h 226"/>
                <a:gd name="T44" fmla="*/ 405238 w 229"/>
                <a:gd name="T45" fmla="*/ 691650 h 226"/>
                <a:gd name="T46" fmla="*/ 427262 w 229"/>
                <a:gd name="T47" fmla="*/ 753326 h 226"/>
                <a:gd name="T48" fmla="*/ 484524 w 229"/>
                <a:gd name="T49" fmla="*/ 731299 h 226"/>
                <a:gd name="T50" fmla="*/ 506547 w 229"/>
                <a:gd name="T51" fmla="*/ 555082 h 226"/>
                <a:gd name="T52" fmla="*/ 497738 w 229"/>
                <a:gd name="T53" fmla="*/ 973597 h 226"/>
                <a:gd name="T54" fmla="*/ 568214 w 229"/>
                <a:gd name="T55" fmla="*/ 969192 h 226"/>
                <a:gd name="T56" fmla="*/ 647500 w 229"/>
                <a:gd name="T57" fmla="*/ 995624 h 226"/>
                <a:gd name="T58" fmla="*/ 691547 w 229"/>
                <a:gd name="T59" fmla="*/ 938354 h 226"/>
                <a:gd name="T60" fmla="*/ 612262 w 229"/>
                <a:gd name="T61" fmla="*/ 806191 h 226"/>
                <a:gd name="T62" fmla="*/ 599047 w 229"/>
                <a:gd name="T63" fmla="*/ 766542 h 226"/>
                <a:gd name="T64" fmla="*/ 638690 w 229"/>
                <a:gd name="T65" fmla="*/ 700461 h 226"/>
                <a:gd name="T66" fmla="*/ 709166 w 229"/>
                <a:gd name="T67" fmla="*/ 691650 h 226"/>
                <a:gd name="T68" fmla="*/ 691547 w 229"/>
                <a:gd name="T69" fmla="*/ 603542 h 226"/>
                <a:gd name="T70" fmla="*/ 889761 w 229"/>
                <a:gd name="T71" fmla="*/ 762137 h 226"/>
                <a:gd name="T72" fmla="*/ 880952 w 229"/>
                <a:gd name="T73" fmla="*/ 603542 h 226"/>
                <a:gd name="T74" fmla="*/ 951428 w 229"/>
                <a:gd name="T75" fmla="*/ 656407 h 226"/>
                <a:gd name="T76" fmla="*/ 995476 w 229"/>
                <a:gd name="T77" fmla="*/ 603542 h 226"/>
                <a:gd name="T78" fmla="*/ 960238 w 229"/>
                <a:gd name="T79" fmla="*/ 537461 h 226"/>
                <a:gd name="T80" fmla="*/ 986666 w 229"/>
                <a:gd name="T81" fmla="*/ 444947 h 226"/>
                <a:gd name="T82" fmla="*/ 682738 w 229"/>
                <a:gd name="T83" fmla="*/ 462569 h 226"/>
                <a:gd name="T84" fmla="*/ 722381 w 229"/>
                <a:gd name="T85" fmla="*/ 449352 h 226"/>
                <a:gd name="T86" fmla="*/ 709166 w 229"/>
                <a:gd name="T87" fmla="*/ 422920 h 226"/>
                <a:gd name="T88" fmla="*/ 673928 w 229"/>
                <a:gd name="T89" fmla="*/ 431731 h 226"/>
                <a:gd name="T90" fmla="*/ 925000 w 229"/>
                <a:gd name="T91" fmla="*/ 268730 h 226"/>
                <a:gd name="T92" fmla="*/ 867738 w 229"/>
                <a:gd name="T93" fmla="*/ 220271 h 226"/>
                <a:gd name="T94" fmla="*/ 863333 w 229"/>
                <a:gd name="T95" fmla="*/ 145379 h 226"/>
                <a:gd name="T96" fmla="*/ 792857 w 229"/>
                <a:gd name="T97" fmla="*/ 123352 h 226"/>
                <a:gd name="T98" fmla="*/ 766428 w 229"/>
                <a:gd name="T99" fmla="*/ 202649 h 226"/>
                <a:gd name="T100" fmla="*/ 687143 w 229"/>
                <a:gd name="T101" fmla="*/ 70487 h 226"/>
                <a:gd name="T102" fmla="*/ 612262 w 229"/>
                <a:gd name="T103" fmla="*/ 281947 h 226"/>
                <a:gd name="T104" fmla="*/ 572619 w 229"/>
                <a:gd name="T105" fmla="*/ 229082 h 226"/>
                <a:gd name="T106" fmla="*/ 515357 w 229"/>
                <a:gd name="T107" fmla="*/ 259920 h 226"/>
                <a:gd name="T108" fmla="*/ 440476 w 229"/>
                <a:gd name="T109" fmla="*/ 220271 h 226"/>
                <a:gd name="T110" fmla="*/ 427262 w 229"/>
                <a:gd name="T111" fmla="*/ 180622 h 226"/>
                <a:gd name="T112" fmla="*/ 431666 w 229"/>
                <a:gd name="T113" fmla="*/ 26432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6" name="组合 1"/>
          <p:cNvGrpSpPr/>
          <p:nvPr/>
        </p:nvGrpSpPr>
        <p:grpSpPr bwMode="auto">
          <a:xfrm>
            <a:off x="6272213" y="163513"/>
            <a:ext cx="5657850" cy="2025650"/>
            <a:chOff x="0" y="0"/>
            <a:chExt cx="5657712" cy="2026080"/>
          </a:xfrm>
        </p:grpSpPr>
        <p:grpSp>
          <p:nvGrpSpPr>
            <p:cNvPr id="7178" name="组合 39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7180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2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83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7179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77" name="文本框 6"/>
          <p:cNvSpPr txBox="1">
            <a:spLocks noChangeArrowheads="1"/>
          </p:cNvSpPr>
          <p:nvPr/>
        </p:nvSpPr>
        <p:spPr bwMode="auto">
          <a:xfrm>
            <a:off x="684213" y="498475"/>
            <a:ext cx="7018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3200" dirty="0" smtClean="0">
                <a:solidFill>
                  <a:schemeClr val="bg1"/>
                </a:solidFill>
                <a:latin typeface="AR CENA" panose="02000000000000000000" pitchFamily="2" charset="0"/>
                <a:ea typeface="微软雅黑" panose="020B0503020204020204" pitchFamily="34" charset="-122"/>
              </a:rPr>
              <a:t>Graduate from </a:t>
            </a:r>
            <a:r>
              <a:rPr lang="en-US" altLang="zh-TW" sz="3200" dirty="0" smtClean="0">
                <a:solidFill>
                  <a:schemeClr val="bg1"/>
                </a:solidFill>
                <a:latin typeface="AR CENA" panose="02000000000000000000" pitchFamily="2" charset="0"/>
                <a:ea typeface="微软雅黑" panose="020B0503020204020204" pitchFamily="34" charset="-122"/>
              </a:rPr>
              <a:t>NYIT</a:t>
            </a:r>
            <a:endParaRPr lang="zh-CN" altLang="en-US" sz="3200" b="1" dirty="0">
              <a:solidFill>
                <a:schemeClr val="bg1"/>
              </a:solidFill>
              <a:latin typeface="AR CENA" panose="02000000000000000000" pitchFamily="2" charset="0"/>
              <a:ea typeface="微软雅黑" panose="020B0503020204020204" pitchFamily="34" charset="-122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883" y="2862166"/>
            <a:ext cx="3938326" cy="295241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62" y="2817873"/>
            <a:ext cx="3947493" cy="295928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04" y="1245420"/>
            <a:ext cx="3027931" cy="403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394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32"/>
          <p:cNvGrpSpPr/>
          <p:nvPr/>
        </p:nvGrpSpPr>
        <p:grpSpPr bwMode="auto">
          <a:xfrm>
            <a:off x="896938" y="2535238"/>
            <a:ext cx="2654300" cy="2289175"/>
            <a:chOff x="0" y="0"/>
            <a:chExt cx="1897234" cy="1635546"/>
          </a:xfrm>
        </p:grpSpPr>
        <p:sp>
          <p:nvSpPr>
            <p:cNvPr id="15375" name="六边形 21"/>
            <p:cNvSpPr>
              <a:spLocks noChangeArrowheads="1"/>
            </p:cNvSpPr>
            <p:nvPr/>
          </p:nvSpPr>
          <p:spPr bwMode="auto">
            <a:xfrm rot="556867">
              <a:off x="341912" y="294751"/>
              <a:ext cx="1213410" cy="1046044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>
                <a:alpha val="41176"/>
              </a:schemeClr>
            </a:solidFill>
            <a:ln w="19050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5376" name="组合 18"/>
            <p:cNvGrpSpPr/>
            <p:nvPr/>
          </p:nvGrpSpPr>
          <p:grpSpPr bwMode="auto">
            <a:xfrm rot="2198315">
              <a:off x="0" y="0"/>
              <a:ext cx="1897234" cy="1635546"/>
              <a:chOff x="0" y="0"/>
              <a:chExt cx="1897234" cy="1635546"/>
            </a:xfrm>
          </p:grpSpPr>
          <p:sp>
            <p:nvSpPr>
              <p:cNvPr id="15377" name="任意多边形 17"/>
              <p:cNvSpPr/>
              <p:nvPr/>
            </p:nvSpPr>
            <p:spPr bwMode="auto">
              <a:xfrm rot="-1626015">
                <a:off x="0" y="0"/>
                <a:ext cx="1897234" cy="1635546"/>
              </a:xfrm>
              <a:custGeom>
                <a:avLst/>
                <a:gdLst>
                  <a:gd name="T0" fmla="*/ 279222 w 1661770"/>
                  <a:gd name="T1" fmla="*/ 1376217 h 1432560"/>
                  <a:gd name="T2" fmla="*/ 730298 w 1661770"/>
                  <a:gd name="T3" fmla="*/ 1635546 h 1432560"/>
                  <a:gd name="T4" fmla="*/ 408887 w 1661770"/>
                  <a:gd name="T5" fmla="*/ 1635546 h 1432560"/>
                  <a:gd name="T6" fmla="*/ 279222 w 1661770"/>
                  <a:gd name="T7" fmla="*/ 1376217 h 1432560"/>
                  <a:gd name="T8" fmla="*/ 111714 w 1661770"/>
                  <a:gd name="T9" fmla="*/ 594346 h 1432560"/>
                  <a:gd name="T10" fmla="*/ 88423 w 1661770"/>
                  <a:gd name="T11" fmla="*/ 994619 h 1432560"/>
                  <a:gd name="T12" fmla="*/ 0 w 1661770"/>
                  <a:gd name="T13" fmla="*/ 817773 h 1432560"/>
                  <a:gd name="T14" fmla="*/ 111714 w 1661770"/>
                  <a:gd name="T15" fmla="*/ 594346 h 1432560"/>
                  <a:gd name="T16" fmla="*/ 1606210 w 1661770"/>
                  <a:gd name="T17" fmla="*/ 1399820 h 1432560"/>
                  <a:gd name="T18" fmla="*/ 1488347 w 1661770"/>
                  <a:gd name="T19" fmla="*/ 1635546 h 1432560"/>
                  <a:gd name="T20" fmla="*/ 1250604 w 1661770"/>
                  <a:gd name="T21" fmla="*/ 1635546 h 1432560"/>
                  <a:gd name="T22" fmla="*/ 1606210 w 1661770"/>
                  <a:gd name="T23" fmla="*/ 1399820 h 1432560"/>
                  <a:gd name="T24" fmla="*/ 646628 w 1661770"/>
                  <a:gd name="T25" fmla="*/ 0 h 1432560"/>
                  <a:gd name="T26" fmla="*/ 291024 w 1661770"/>
                  <a:gd name="T27" fmla="*/ 235726 h 1432560"/>
                  <a:gd name="T28" fmla="*/ 408887 w 1661770"/>
                  <a:gd name="T29" fmla="*/ 0 h 1432560"/>
                  <a:gd name="T30" fmla="*/ 646628 w 1661770"/>
                  <a:gd name="T31" fmla="*/ 0 h 1432560"/>
                  <a:gd name="T32" fmla="*/ 1808811 w 1661770"/>
                  <a:gd name="T33" fmla="*/ 640927 h 1432560"/>
                  <a:gd name="T34" fmla="*/ 1897234 w 1661770"/>
                  <a:gd name="T35" fmla="*/ 817773 h 1432560"/>
                  <a:gd name="T36" fmla="*/ 1785520 w 1661770"/>
                  <a:gd name="T37" fmla="*/ 1041200 h 1432560"/>
                  <a:gd name="T38" fmla="*/ 1808811 w 1661770"/>
                  <a:gd name="T39" fmla="*/ 640927 h 1432560"/>
                  <a:gd name="T40" fmla="*/ 1488347 w 1661770"/>
                  <a:gd name="T41" fmla="*/ 0 h 1432560"/>
                  <a:gd name="T42" fmla="*/ 1618012 w 1661770"/>
                  <a:gd name="T43" fmla="*/ 259329 h 1432560"/>
                  <a:gd name="T44" fmla="*/ 1166938 w 1661770"/>
                  <a:gd name="T45" fmla="*/ 0 h 1432560"/>
                  <a:gd name="T46" fmla="*/ 1488347 w 1661770"/>
                  <a:gd name="T47" fmla="*/ 0 h 14325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661770" h="1432560">
                    <a:moveTo>
                      <a:pt x="244568" y="1205416"/>
                    </a:moveTo>
                    <a:lnTo>
                      <a:pt x="639661" y="1432560"/>
                    </a:lnTo>
                    <a:lnTo>
                      <a:pt x="358140" y="1432560"/>
                    </a:lnTo>
                    <a:lnTo>
                      <a:pt x="244568" y="1205416"/>
                    </a:lnTo>
                    <a:close/>
                    <a:moveTo>
                      <a:pt x="97849" y="520582"/>
                    </a:moveTo>
                    <a:lnTo>
                      <a:pt x="77449" y="871178"/>
                    </a:lnTo>
                    <a:lnTo>
                      <a:pt x="0" y="716280"/>
                    </a:lnTo>
                    <a:lnTo>
                      <a:pt x="97849" y="520582"/>
                    </a:lnTo>
                    <a:close/>
                    <a:moveTo>
                      <a:pt x="1406865" y="1226090"/>
                    </a:moveTo>
                    <a:lnTo>
                      <a:pt x="1303630" y="1432560"/>
                    </a:lnTo>
                    <a:lnTo>
                      <a:pt x="1095393" y="1432560"/>
                    </a:lnTo>
                    <a:lnTo>
                      <a:pt x="1406865" y="1226090"/>
                    </a:lnTo>
                    <a:close/>
                    <a:moveTo>
                      <a:pt x="566376" y="0"/>
                    </a:moveTo>
                    <a:lnTo>
                      <a:pt x="254905" y="206470"/>
                    </a:lnTo>
                    <a:lnTo>
                      <a:pt x="358140" y="0"/>
                    </a:lnTo>
                    <a:lnTo>
                      <a:pt x="566376" y="0"/>
                    </a:lnTo>
                    <a:close/>
                    <a:moveTo>
                      <a:pt x="1584321" y="561382"/>
                    </a:moveTo>
                    <a:lnTo>
                      <a:pt x="1661770" y="716280"/>
                    </a:lnTo>
                    <a:lnTo>
                      <a:pt x="1563921" y="911978"/>
                    </a:lnTo>
                    <a:lnTo>
                      <a:pt x="1584321" y="561382"/>
                    </a:lnTo>
                    <a:close/>
                    <a:moveTo>
                      <a:pt x="1303630" y="0"/>
                    </a:moveTo>
                    <a:lnTo>
                      <a:pt x="1417202" y="227144"/>
                    </a:lnTo>
                    <a:lnTo>
                      <a:pt x="1022110" y="0"/>
                    </a:lnTo>
                    <a:lnTo>
                      <a:pt x="130363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8" name="六边形 15"/>
              <p:cNvSpPr>
                <a:spLocks noChangeArrowheads="1"/>
              </p:cNvSpPr>
              <p:nvPr/>
            </p:nvSpPr>
            <p:spPr bwMode="auto">
              <a:xfrm rot="160600">
                <a:off x="134173" y="115667"/>
                <a:ext cx="1628888" cy="1404214"/>
              </a:xfrm>
              <a:prstGeom prst="hexagon">
                <a:avLst>
                  <a:gd name="adj" fmla="val 24999"/>
                  <a:gd name="vf" fmla="val 115470"/>
                </a:avLst>
              </a:prstGeom>
              <a:noFill/>
              <a:ln w="19050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5363" name="文本框 19"/>
          <p:cNvSpPr txBox="1">
            <a:spLocks noChangeArrowheads="1"/>
          </p:cNvSpPr>
          <p:nvPr/>
        </p:nvSpPr>
        <p:spPr bwMode="auto">
          <a:xfrm>
            <a:off x="1651000" y="2749550"/>
            <a:ext cx="1079500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1500" b="1">
                <a:solidFill>
                  <a:schemeClr val="bg1"/>
                </a:solidFill>
                <a:latin typeface="Bireun" panose="02000500000000000000" pitchFamily="2" charset="0"/>
              </a:rPr>
              <a:t>4</a:t>
            </a:r>
            <a:endParaRPr lang="zh-CN" altLang="en-US" sz="11500" b="1">
              <a:solidFill>
                <a:schemeClr val="bg1"/>
              </a:solidFill>
              <a:latin typeface="Bireun" panose="02000500000000000000" pitchFamily="2" charset="0"/>
            </a:endParaRPr>
          </a:p>
        </p:txBody>
      </p:sp>
      <p:sp>
        <p:nvSpPr>
          <p:cNvPr id="15366" name="Freeform 123"/>
          <p:cNvSpPr/>
          <p:nvPr/>
        </p:nvSpPr>
        <p:spPr bwMode="auto">
          <a:xfrm rot="-152018">
            <a:off x="10371138" y="3095625"/>
            <a:ext cx="3641725" cy="3381375"/>
          </a:xfrm>
          <a:custGeom>
            <a:avLst/>
            <a:gdLst>
              <a:gd name="T0" fmla="*/ 1198885 w 404"/>
              <a:gd name="T1" fmla="*/ 432816 h 375"/>
              <a:gd name="T2" fmla="*/ 1126771 w 404"/>
              <a:gd name="T3" fmla="*/ 306578 h 375"/>
              <a:gd name="T4" fmla="*/ 1036630 w 404"/>
              <a:gd name="T5" fmla="*/ 360680 h 375"/>
              <a:gd name="T6" fmla="*/ 1099729 w 404"/>
              <a:gd name="T7" fmla="*/ 486918 h 375"/>
              <a:gd name="T8" fmla="*/ 540850 w 404"/>
              <a:gd name="T9" fmla="*/ 559054 h 375"/>
              <a:gd name="T10" fmla="*/ 1270998 w 404"/>
              <a:gd name="T11" fmla="*/ 1136142 h 375"/>
              <a:gd name="T12" fmla="*/ 1054658 w 404"/>
              <a:gd name="T13" fmla="*/ 1163193 h 375"/>
              <a:gd name="T14" fmla="*/ 1063672 w 404"/>
              <a:gd name="T15" fmla="*/ 1370584 h 375"/>
              <a:gd name="T16" fmla="*/ 1622551 w 404"/>
              <a:gd name="T17" fmla="*/ 1632077 h 375"/>
              <a:gd name="T18" fmla="*/ 225354 w 404"/>
              <a:gd name="T19" fmla="*/ 1145159 h 375"/>
              <a:gd name="T20" fmla="*/ 198312 w 404"/>
              <a:gd name="T21" fmla="*/ 1388618 h 375"/>
              <a:gd name="T22" fmla="*/ 45071 w 404"/>
              <a:gd name="T23" fmla="*/ 1596009 h 375"/>
              <a:gd name="T24" fmla="*/ 153241 w 404"/>
              <a:gd name="T25" fmla="*/ 1893570 h 375"/>
              <a:gd name="T26" fmla="*/ 667049 w 404"/>
              <a:gd name="T27" fmla="*/ 1713230 h 375"/>
              <a:gd name="T28" fmla="*/ 811275 w 404"/>
              <a:gd name="T29" fmla="*/ 1722247 h 375"/>
              <a:gd name="T30" fmla="*/ 1000573 w 404"/>
              <a:gd name="T31" fmla="*/ 1920621 h 375"/>
              <a:gd name="T32" fmla="*/ 1000573 w 404"/>
              <a:gd name="T33" fmla="*/ 2191131 h 375"/>
              <a:gd name="T34" fmla="*/ 1216913 w 404"/>
              <a:gd name="T35" fmla="*/ 2245233 h 375"/>
              <a:gd name="T36" fmla="*/ 522822 w 404"/>
              <a:gd name="T37" fmla="*/ 2696083 h 375"/>
              <a:gd name="T38" fmla="*/ 1054658 w 404"/>
              <a:gd name="T39" fmla="*/ 2849372 h 375"/>
              <a:gd name="T40" fmla="*/ 802261 w 404"/>
              <a:gd name="T41" fmla="*/ 3020695 h 375"/>
              <a:gd name="T42" fmla="*/ 937474 w 404"/>
              <a:gd name="T43" fmla="*/ 3228086 h 375"/>
              <a:gd name="T44" fmla="*/ 1198885 w 404"/>
              <a:gd name="T45" fmla="*/ 3173984 h 375"/>
              <a:gd name="T46" fmla="*/ 1460296 w 404"/>
              <a:gd name="T47" fmla="*/ 3372358 h 375"/>
              <a:gd name="T48" fmla="*/ 1748749 w 404"/>
              <a:gd name="T49" fmla="*/ 2335403 h 375"/>
              <a:gd name="T50" fmla="*/ 1748749 w 404"/>
              <a:gd name="T51" fmla="*/ 2470658 h 375"/>
              <a:gd name="T52" fmla="*/ 1856919 w 404"/>
              <a:gd name="T53" fmla="*/ 2461641 h 375"/>
              <a:gd name="T54" fmla="*/ 1856919 w 404"/>
              <a:gd name="T55" fmla="*/ 2335403 h 375"/>
              <a:gd name="T56" fmla="*/ 2091288 w 404"/>
              <a:gd name="T57" fmla="*/ 3381375 h 375"/>
              <a:gd name="T58" fmla="*/ 2361713 w 404"/>
              <a:gd name="T59" fmla="*/ 3210052 h 375"/>
              <a:gd name="T60" fmla="*/ 2623124 w 404"/>
              <a:gd name="T61" fmla="*/ 3273171 h 375"/>
              <a:gd name="T62" fmla="*/ 2767350 w 404"/>
              <a:gd name="T63" fmla="*/ 3074797 h 375"/>
              <a:gd name="T64" fmla="*/ 2523968 w 404"/>
              <a:gd name="T65" fmla="*/ 2885440 h 375"/>
              <a:gd name="T66" fmla="*/ 3064818 w 404"/>
              <a:gd name="T67" fmla="*/ 2768219 h 375"/>
              <a:gd name="T68" fmla="*/ 2415798 w 404"/>
              <a:gd name="T69" fmla="*/ 2290318 h 375"/>
              <a:gd name="T70" fmla="*/ 2614110 w 404"/>
              <a:gd name="T71" fmla="*/ 2236216 h 375"/>
              <a:gd name="T72" fmla="*/ 2605095 w 404"/>
              <a:gd name="T73" fmla="*/ 1938655 h 375"/>
              <a:gd name="T74" fmla="*/ 2821435 w 404"/>
              <a:gd name="T75" fmla="*/ 1767332 h 375"/>
              <a:gd name="T76" fmla="*/ 2974676 w 404"/>
              <a:gd name="T77" fmla="*/ 1776349 h 375"/>
              <a:gd name="T78" fmla="*/ 3479470 w 404"/>
              <a:gd name="T79" fmla="*/ 1983740 h 375"/>
              <a:gd name="T80" fmla="*/ 3641725 w 404"/>
              <a:gd name="T81" fmla="*/ 1740281 h 375"/>
              <a:gd name="T82" fmla="*/ 3452427 w 404"/>
              <a:gd name="T83" fmla="*/ 1469771 h 375"/>
              <a:gd name="T84" fmla="*/ 3443413 w 404"/>
              <a:gd name="T85" fmla="*/ 1226312 h 375"/>
              <a:gd name="T86" fmla="*/ 2019174 w 404"/>
              <a:gd name="T87" fmla="*/ 1641094 h 375"/>
              <a:gd name="T88" fmla="*/ 2614110 w 404"/>
              <a:gd name="T89" fmla="*/ 1397635 h 375"/>
              <a:gd name="T90" fmla="*/ 2614110 w 404"/>
              <a:gd name="T91" fmla="*/ 1199261 h 375"/>
              <a:gd name="T92" fmla="*/ 2370727 w 404"/>
              <a:gd name="T93" fmla="*/ 1181227 h 375"/>
              <a:gd name="T94" fmla="*/ 3154960 w 404"/>
              <a:gd name="T95" fmla="*/ 622173 h 375"/>
              <a:gd name="T96" fmla="*/ 2596081 w 404"/>
              <a:gd name="T97" fmla="*/ 532003 h 375"/>
              <a:gd name="T98" fmla="*/ 2668195 w 404"/>
              <a:gd name="T99" fmla="*/ 405765 h 375"/>
              <a:gd name="T100" fmla="*/ 2578053 w 404"/>
              <a:gd name="T101" fmla="*/ 351663 h 375"/>
              <a:gd name="T102" fmla="*/ 2505939 w 404"/>
              <a:gd name="T103" fmla="*/ 468884 h 375"/>
              <a:gd name="T104" fmla="*/ 2163401 w 404"/>
              <a:gd name="T105" fmla="*/ 18034 h 375"/>
              <a:gd name="T106" fmla="*/ 2028188 w 404"/>
              <a:gd name="T107" fmla="*/ 946785 h 375"/>
              <a:gd name="T108" fmla="*/ 1892976 w 404"/>
              <a:gd name="T109" fmla="*/ 757428 h 375"/>
              <a:gd name="T110" fmla="*/ 1721707 w 404"/>
              <a:gd name="T111" fmla="*/ 874649 h 375"/>
              <a:gd name="T112" fmla="*/ 1775792 w 404"/>
              <a:gd name="T113" fmla="*/ 1496822 h 3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04" h="375">
                <a:moveTo>
                  <a:pt x="172" y="0"/>
                </a:moveTo>
                <a:cubicBezTo>
                  <a:pt x="169" y="0"/>
                  <a:pt x="167" y="2"/>
                  <a:pt x="166" y="4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49"/>
                  <a:pt x="134" y="49"/>
                  <a:pt x="133" y="48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3" y="17"/>
                  <a:pt x="141" y="13"/>
                  <a:pt x="138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4" y="12"/>
                  <a:pt x="131" y="14"/>
                  <a:pt x="131" y="16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2" y="10"/>
                  <a:pt x="110" y="9"/>
                  <a:pt x="108" y="9"/>
                </a:cubicBezTo>
                <a:cubicBezTo>
                  <a:pt x="107" y="9"/>
                  <a:pt x="106" y="9"/>
                  <a:pt x="105" y="10"/>
                </a:cubicBezTo>
                <a:cubicBezTo>
                  <a:pt x="103" y="11"/>
                  <a:pt x="101" y="15"/>
                  <a:pt x="103" y="18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6" y="34"/>
                  <a:pt x="95" y="34"/>
                </a:cubicBezTo>
                <a:cubicBezTo>
                  <a:pt x="93" y="34"/>
                  <a:pt x="90" y="36"/>
                  <a:pt x="90" y="39"/>
                </a:cubicBezTo>
                <a:cubicBezTo>
                  <a:pt x="89" y="42"/>
                  <a:pt x="91" y="45"/>
                  <a:pt x="94" y="46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6" y="78"/>
                  <a:pt x="136" y="78"/>
                  <a:pt x="136" y="78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6" y="57"/>
                  <a:pt x="66" y="57"/>
                </a:cubicBezTo>
                <a:cubicBezTo>
                  <a:pt x="63" y="57"/>
                  <a:pt x="61" y="59"/>
                  <a:pt x="60" y="62"/>
                </a:cubicBezTo>
                <a:cubicBezTo>
                  <a:pt x="59" y="65"/>
                  <a:pt x="61" y="68"/>
                  <a:pt x="64" y="69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1" y="126"/>
                  <a:pt x="141" y="126"/>
                  <a:pt x="141" y="126"/>
                </a:cubicBezTo>
                <a:cubicBezTo>
                  <a:pt x="141" y="123"/>
                  <a:pt x="138" y="121"/>
                  <a:pt x="136" y="121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1" y="122"/>
                  <a:pt x="129" y="125"/>
                  <a:pt x="130" y="128"/>
                </a:cubicBezTo>
                <a:cubicBezTo>
                  <a:pt x="131" y="138"/>
                  <a:pt x="131" y="138"/>
                  <a:pt x="131" y="138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28"/>
                  <a:pt x="115" y="128"/>
                  <a:pt x="114" y="128"/>
                </a:cubicBezTo>
                <a:cubicBezTo>
                  <a:pt x="112" y="128"/>
                  <a:pt x="110" y="129"/>
                  <a:pt x="109" y="131"/>
                </a:cubicBezTo>
                <a:cubicBezTo>
                  <a:pt x="107" y="133"/>
                  <a:pt x="108" y="137"/>
                  <a:pt x="111" y="139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2"/>
                  <a:pt x="118" y="152"/>
                  <a:pt x="118" y="152"/>
                </a:cubicBezTo>
                <a:cubicBezTo>
                  <a:pt x="115" y="154"/>
                  <a:pt x="113" y="157"/>
                  <a:pt x="115" y="160"/>
                </a:cubicBezTo>
                <a:cubicBezTo>
                  <a:pt x="116" y="162"/>
                  <a:pt x="118" y="163"/>
                  <a:pt x="120" y="163"/>
                </a:cubicBezTo>
                <a:cubicBezTo>
                  <a:pt x="121" y="163"/>
                  <a:pt x="122" y="163"/>
                  <a:pt x="122" y="163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2" y="118"/>
                  <a:pt x="31" y="117"/>
                  <a:pt x="29" y="117"/>
                </a:cubicBezTo>
                <a:cubicBezTo>
                  <a:pt x="28" y="117"/>
                  <a:pt x="26" y="118"/>
                  <a:pt x="25" y="119"/>
                </a:cubicBezTo>
                <a:cubicBezTo>
                  <a:pt x="23" y="121"/>
                  <a:pt x="23" y="125"/>
                  <a:pt x="25" y="127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78"/>
                  <a:pt x="47" y="177"/>
                  <a:pt x="47" y="177"/>
                </a:cubicBezTo>
                <a:cubicBezTo>
                  <a:pt x="26" y="156"/>
                  <a:pt x="26" y="156"/>
                  <a:pt x="26" y="156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21" y="154"/>
                  <a:pt x="19" y="154"/>
                  <a:pt x="18" y="155"/>
                </a:cubicBezTo>
                <a:cubicBezTo>
                  <a:pt x="16" y="158"/>
                  <a:pt x="16" y="161"/>
                  <a:pt x="18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6" y="177"/>
                  <a:pt x="6" y="177"/>
                  <a:pt x="6" y="177"/>
                </a:cubicBezTo>
                <a:cubicBezTo>
                  <a:pt x="6" y="177"/>
                  <a:pt x="5" y="177"/>
                  <a:pt x="5" y="177"/>
                </a:cubicBezTo>
                <a:cubicBezTo>
                  <a:pt x="2" y="177"/>
                  <a:pt x="0" y="179"/>
                  <a:pt x="0" y="182"/>
                </a:cubicBezTo>
                <a:cubicBezTo>
                  <a:pt x="0" y="186"/>
                  <a:pt x="2" y="188"/>
                  <a:pt x="5" y="188"/>
                </a:cubicBezTo>
                <a:cubicBezTo>
                  <a:pt x="31" y="189"/>
                  <a:pt x="31" y="189"/>
                  <a:pt x="31" y="189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8"/>
                  <a:pt x="17" y="210"/>
                </a:cubicBezTo>
                <a:cubicBezTo>
                  <a:pt x="18" y="212"/>
                  <a:pt x="19" y="212"/>
                  <a:pt x="21" y="212"/>
                </a:cubicBezTo>
                <a:cubicBezTo>
                  <a:pt x="22" y="212"/>
                  <a:pt x="24" y="212"/>
                  <a:pt x="25" y="21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8" y="190"/>
                  <a:pt x="48" y="190"/>
                </a:cubicBezTo>
                <a:cubicBezTo>
                  <a:pt x="74" y="190"/>
                  <a:pt x="74" y="190"/>
                  <a:pt x="74" y="190"/>
                </a:cubicBezTo>
                <a:cubicBezTo>
                  <a:pt x="22" y="239"/>
                  <a:pt x="22" y="239"/>
                  <a:pt x="22" y="239"/>
                </a:cubicBezTo>
                <a:cubicBezTo>
                  <a:pt x="20" y="241"/>
                  <a:pt x="20" y="245"/>
                  <a:pt x="22" y="247"/>
                </a:cubicBezTo>
                <a:cubicBezTo>
                  <a:pt x="23" y="248"/>
                  <a:pt x="25" y="249"/>
                  <a:pt x="26" y="249"/>
                </a:cubicBezTo>
                <a:cubicBezTo>
                  <a:pt x="28" y="249"/>
                  <a:pt x="29" y="249"/>
                  <a:pt x="30" y="247"/>
                </a:cubicBezTo>
                <a:cubicBezTo>
                  <a:pt x="90" y="191"/>
                  <a:pt x="90" y="191"/>
                  <a:pt x="90" y="191"/>
                </a:cubicBezTo>
                <a:cubicBezTo>
                  <a:pt x="180" y="193"/>
                  <a:pt x="180" y="193"/>
                  <a:pt x="180" y="193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09"/>
                  <a:pt x="117" y="209"/>
                  <a:pt x="116" y="209"/>
                </a:cubicBezTo>
                <a:cubicBezTo>
                  <a:pt x="114" y="209"/>
                  <a:pt x="112" y="210"/>
                  <a:pt x="111" y="213"/>
                </a:cubicBezTo>
                <a:cubicBezTo>
                  <a:pt x="110" y="216"/>
                  <a:pt x="111" y="219"/>
                  <a:pt x="114" y="220"/>
                </a:cubicBezTo>
                <a:cubicBezTo>
                  <a:pt x="123" y="224"/>
                  <a:pt x="123" y="224"/>
                  <a:pt x="123" y="224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105" y="234"/>
                  <a:pt x="104" y="237"/>
                  <a:pt x="106" y="240"/>
                </a:cubicBezTo>
                <a:cubicBezTo>
                  <a:pt x="107" y="242"/>
                  <a:pt x="109" y="243"/>
                  <a:pt x="111" y="243"/>
                </a:cubicBezTo>
                <a:cubicBezTo>
                  <a:pt x="112" y="243"/>
                  <a:pt x="113" y="243"/>
                  <a:pt x="114" y="242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29" y="246"/>
                  <a:pt x="131" y="249"/>
                  <a:pt x="134" y="249"/>
                </a:cubicBezTo>
                <a:cubicBezTo>
                  <a:pt x="134" y="249"/>
                  <a:pt x="135" y="249"/>
                  <a:pt x="135" y="249"/>
                </a:cubicBezTo>
                <a:cubicBezTo>
                  <a:pt x="138" y="249"/>
                  <a:pt x="140" y="247"/>
                  <a:pt x="141" y="244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39" y="280"/>
                  <a:pt x="139" y="280"/>
                  <a:pt x="139" y="280"/>
                </a:cubicBezTo>
                <a:cubicBezTo>
                  <a:pt x="58" y="299"/>
                  <a:pt x="58" y="299"/>
                  <a:pt x="58" y="299"/>
                </a:cubicBezTo>
                <a:cubicBezTo>
                  <a:pt x="55" y="300"/>
                  <a:pt x="53" y="303"/>
                  <a:pt x="54" y="306"/>
                </a:cubicBezTo>
                <a:cubicBezTo>
                  <a:pt x="55" y="309"/>
                  <a:pt x="57" y="311"/>
                  <a:pt x="60" y="311"/>
                </a:cubicBezTo>
                <a:cubicBezTo>
                  <a:pt x="60" y="311"/>
                  <a:pt x="60" y="311"/>
                  <a:pt x="61" y="311"/>
                </a:cubicBezTo>
                <a:cubicBezTo>
                  <a:pt x="130" y="294"/>
                  <a:pt x="130" y="294"/>
                  <a:pt x="130" y="294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16" y="316"/>
                  <a:pt x="116" y="316"/>
                  <a:pt x="116" y="317"/>
                </a:cubicBezTo>
                <a:cubicBezTo>
                  <a:pt x="86" y="324"/>
                  <a:pt x="86" y="324"/>
                  <a:pt x="86" y="324"/>
                </a:cubicBezTo>
                <a:cubicBezTo>
                  <a:pt x="83" y="324"/>
                  <a:pt x="81" y="328"/>
                  <a:pt x="82" y="331"/>
                </a:cubicBezTo>
                <a:cubicBezTo>
                  <a:pt x="83" y="333"/>
                  <a:pt x="85" y="335"/>
                  <a:pt x="88" y="335"/>
                </a:cubicBezTo>
                <a:cubicBezTo>
                  <a:pt x="88" y="335"/>
                  <a:pt x="89" y="335"/>
                  <a:pt x="89" y="335"/>
                </a:cubicBezTo>
                <a:cubicBezTo>
                  <a:pt x="107" y="331"/>
                  <a:pt x="107" y="331"/>
                  <a:pt x="107" y="331"/>
                </a:cubicBezTo>
                <a:cubicBezTo>
                  <a:pt x="94" y="352"/>
                  <a:pt x="94" y="352"/>
                  <a:pt x="94" y="352"/>
                </a:cubicBezTo>
                <a:cubicBezTo>
                  <a:pt x="93" y="355"/>
                  <a:pt x="93" y="359"/>
                  <a:pt x="96" y="360"/>
                </a:cubicBezTo>
                <a:cubicBezTo>
                  <a:pt x="97" y="361"/>
                  <a:pt x="98" y="361"/>
                  <a:pt x="99" y="361"/>
                </a:cubicBezTo>
                <a:cubicBezTo>
                  <a:pt x="101" y="361"/>
                  <a:pt x="103" y="360"/>
                  <a:pt x="104" y="358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22" y="355"/>
                  <a:pt x="122" y="355"/>
                  <a:pt x="122" y="355"/>
                </a:cubicBezTo>
                <a:cubicBezTo>
                  <a:pt x="122" y="358"/>
                  <a:pt x="125" y="360"/>
                  <a:pt x="128" y="360"/>
                </a:cubicBezTo>
                <a:cubicBezTo>
                  <a:pt x="128" y="360"/>
                  <a:pt x="128" y="359"/>
                  <a:pt x="129" y="359"/>
                </a:cubicBezTo>
                <a:cubicBezTo>
                  <a:pt x="132" y="359"/>
                  <a:pt x="134" y="355"/>
                  <a:pt x="133" y="352"/>
                </a:cubicBezTo>
                <a:cubicBezTo>
                  <a:pt x="126" y="323"/>
                  <a:pt x="126" y="323"/>
                  <a:pt x="126" y="323"/>
                </a:cubicBezTo>
                <a:cubicBezTo>
                  <a:pt x="126" y="323"/>
                  <a:pt x="126" y="322"/>
                  <a:pt x="127" y="322"/>
                </a:cubicBezTo>
                <a:cubicBezTo>
                  <a:pt x="140" y="300"/>
                  <a:pt x="140" y="300"/>
                  <a:pt x="140" y="300"/>
                </a:cubicBezTo>
                <a:cubicBezTo>
                  <a:pt x="156" y="369"/>
                  <a:pt x="156" y="369"/>
                  <a:pt x="156" y="369"/>
                </a:cubicBezTo>
                <a:cubicBezTo>
                  <a:pt x="157" y="372"/>
                  <a:pt x="159" y="374"/>
                  <a:pt x="162" y="374"/>
                </a:cubicBezTo>
                <a:cubicBezTo>
                  <a:pt x="163" y="374"/>
                  <a:pt x="163" y="373"/>
                  <a:pt x="164" y="373"/>
                </a:cubicBezTo>
                <a:cubicBezTo>
                  <a:pt x="167" y="373"/>
                  <a:pt x="169" y="369"/>
                  <a:pt x="168" y="366"/>
                </a:cubicBezTo>
                <a:cubicBezTo>
                  <a:pt x="149" y="286"/>
                  <a:pt x="149" y="286"/>
                  <a:pt x="149" y="286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94" y="259"/>
                  <a:pt x="194" y="259"/>
                  <a:pt x="194" y="259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7" y="273"/>
                  <a:pt x="176" y="277"/>
                  <a:pt x="178" y="279"/>
                </a:cubicBezTo>
                <a:cubicBezTo>
                  <a:pt x="179" y="281"/>
                  <a:pt x="181" y="281"/>
                  <a:pt x="183" y="281"/>
                </a:cubicBezTo>
                <a:cubicBezTo>
                  <a:pt x="184" y="281"/>
                  <a:pt x="185" y="281"/>
                  <a:pt x="186" y="280"/>
                </a:cubicBezTo>
                <a:cubicBezTo>
                  <a:pt x="194" y="274"/>
                  <a:pt x="194" y="274"/>
                  <a:pt x="194" y="27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4"/>
                  <a:pt x="196" y="297"/>
                  <a:pt x="199" y="297"/>
                </a:cubicBezTo>
                <a:cubicBezTo>
                  <a:pt x="199" y="297"/>
                  <a:pt x="199" y="297"/>
                  <a:pt x="199" y="297"/>
                </a:cubicBezTo>
                <a:cubicBezTo>
                  <a:pt x="202" y="297"/>
                  <a:pt x="205" y="295"/>
                  <a:pt x="205" y="291"/>
                </a:cubicBezTo>
                <a:cubicBezTo>
                  <a:pt x="206" y="273"/>
                  <a:pt x="206" y="273"/>
                  <a:pt x="206" y="273"/>
                </a:cubicBezTo>
                <a:cubicBezTo>
                  <a:pt x="213" y="278"/>
                  <a:pt x="213" y="278"/>
                  <a:pt x="213" y="278"/>
                </a:cubicBezTo>
                <a:cubicBezTo>
                  <a:pt x="214" y="279"/>
                  <a:pt x="215" y="279"/>
                  <a:pt x="217" y="279"/>
                </a:cubicBezTo>
                <a:cubicBezTo>
                  <a:pt x="218" y="279"/>
                  <a:pt x="220" y="279"/>
                  <a:pt x="221" y="277"/>
                </a:cubicBezTo>
                <a:cubicBezTo>
                  <a:pt x="223" y="274"/>
                  <a:pt x="223" y="271"/>
                  <a:pt x="220" y="269"/>
                </a:cubicBezTo>
                <a:cubicBezTo>
                  <a:pt x="206" y="259"/>
                  <a:pt x="206" y="259"/>
                  <a:pt x="206" y="259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50" y="289"/>
                  <a:pt x="250" y="289"/>
                  <a:pt x="250" y="289"/>
                </a:cubicBezTo>
                <a:cubicBezTo>
                  <a:pt x="227" y="368"/>
                  <a:pt x="227" y="368"/>
                  <a:pt x="227" y="368"/>
                </a:cubicBezTo>
                <a:cubicBezTo>
                  <a:pt x="226" y="371"/>
                  <a:pt x="227" y="374"/>
                  <a:pt x="231" y="375"/>
                </a:cubicBezTo>
                <a:cubicBezTo>
                  <a:pt x="231" y="375"/>
                  <a:pt x="232" y="375"/>
                  <a:pt x="232" y="375"/>
                </a:cubicBezTo>
                <a:cubicBezTo>
                  <a:pt x="235" y="375"/>
                  <a:pt x="237" y="374"/>
                  <a:pt x="238" y="371"/>
                </a:cubicBezTo>
                <a:cubicBezTo>
                  <a:pt x="258" y="303"/>
                  <a:pt x="258" y="303"/>
                  <a:pt x="258" y="303"/>
                </a:cubicBezTo>
                <a:cubicBezTo>
                  <a:pt x="270" y="326"/>
                  <a:pt x="270" y="326"/>
                  <a:pt x="270" y="326"/>
                </a:cubicBezTo>
                <a:cubicBezTo>
                  <a:pt x="270" y="326"/>
                  <a:pt x="270" y="327"/>
                  <a:pt x="270" y="327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1" y="359"/>
                  <a:pt x="263" y="362"/>
                  <a:pt x="266" y="363"/>
                </a:cubicBezTo>
                <a:cubicBezTo>
                  <a:pt x="266" y="363"/>
                  <a:pt x="267" y="363"/>
                  <a:pt x="268" y="363"/>
                </a:cubicBezTo>
                <a:cubicBezTo>
                  <a:pt x="270" y="363"/>
                  <a:pt x="272" y="362"/>
                  <a:pt x="273" y="359"/>
                </a:cubicBezTo>
                <a:cubicBezTo>
                  <a:pt x="278" y="341"/>
                  <a:pt x="278" y="341"/>
                  <a:pt x="278" y="341"/>
                </a:cubicBezTo>
                <a:cubicBezTo>
                  <a:pt x="291" y="363"/>
                  <a:pt x="291" y="363"/>
                  <a:pt x="291" y="363"/>
                </a:cubicBezTo>
                <a:cubicBezTo>
                  <a:pt x="292" y="365"/>
                  <a:pt x="294" y="366"/>
                  <a:pt x="296" y="366"/>
                </a:cubicBezTo>
                <a:cubicBezTo>
                  <a:pt x="297" y="366"/>
                  <a:pt x="298" y="366"/>
                  <a:pt x="298" y="366"/>
                </a:cubicBezTo>
                <a:cubicBezTo>
                  <a:pt x="301" y="364"/>
                  <a:pt x="302" y="360"/>
                  <a:pt x="301" y="358"/>
                </a:cubicBezTo>
                <a:cubicBezTo>
                  <a:pt x="289" y="335"/>
                  <a:pt x="289" y="335"/>
                  <a:pt x="289" y="335"/>
                </a:cubicBezTo>
                <a:cubicBezTo>
                  <a:pt x="307" y="341"/>
                  <a:pt x="307" y="341"/>
                  <a:pt x="307" y="341"/>
                </a:cubicBezTo>
                <a:cubicBezTo>
                  <a:pt x="307" y="341"/>
                  <a:pt x="308" y="341"/>
                  <a:pt x="308" y="341"/>
                </a:cubicBezTo>
                <a:cubicBezTo>
                  <a:pt x="311" y="341"/>
                  <a:pt x="313" y="339"/>
                  <a:pt x="314" y="337"/>
                </a:cubicBezTo>
                <a:cubicBezTo>
                  <a:pt x="315" y="334"/>
                  <a:pt x="313" y="330"/>
                  <a:pt x="310" y="330"/>
                </a:cubicBezTo>
                <a:cubicBezTo>
                  <a:pt x="281" y="321"/>
                  <a:pt x="281" y="321"/>
                  <a:pt x="281" y="321"/>
                </a:cubicBezTo>
                <a:cubicBezTo>
                  <a:pt x="281" y="321"/>
                  <a:pt x="281" y="320"/>
                  <a:pt x="280" y="320"/>
                </a:cubicBezTo>
                <a:cubicBezTo>
                  <a:pt x="268" y="298"/>
                  <a:pt x="268" y="298"/>
                  <a:pt x="268" y="298"/>
                </a:cubicBezTo>
                <a:cubicBezTo>
                  <a:pt x="336" y="318"/>
                  <a:pt x="336" y="318"/>
                  <a:pt x="336" y="318"/>
                </a:cubicBezTo>
                <a:cubicBezTo>
                  <a:pt x="337" y="318"/>
                  <a:pt x="337" y="318"/>
                  <a:pt x="338" y="318"/>
                </a:cubicBezTo>
                <a:cubicBezTo>
                  <a:pt x="340" y="318"/>
                  <a:pt x="343" y="316"/>
                  <a:pt x="344" y="314"/>
                </a:cubicBezTo>
                <a:cubicBezTo>
                  <a:pt x="344" y="311"/>
                  <a:pt x="343" y="307"/>
                  <a:pt x="340" y="307"/>
                </a:cubicBezTo>
                <a:cubicBezTo>
                  <a:pt x="260" y="283"/>
                  <a:pt x="260" y="283"/>
                  <a:pt x="260" y="283"/>
                </a:cubicBezTo>
                <a:cubicBezTo>
                  <a:pt x="217" y="204"/>
                  <a:pt x="217" y="204"/>
                  <a:pt x="217" y="204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52"/>
                  <a:pt x="265" y="254"/>
                  <a:pt x="268" y="254"/>
                </a:cubicBezTo>
                <a:cubicBezTo>
                  <a:pt x="269" y="254"/>
                  <a:pt x="269" y="254"/>
                  <a:pt x="269" y="254"/>
                </a:cubicBezTo>
                <a:cubicBezTo>
                  <a:pt x="272" y="254"/>
                  <a:pt x="275" y="251"/>
                  <a:pt x="274" y="247"/>
                </a:cubicBezTo>
                <a:cubicBezTo>
                  <a:pt x="273" y="238"/>
                  <a:pt x="273" y="238"/>
                  <a:pt x="273" y="238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8" y="247"/>
                  <a:pt x="289" y="248"/>
                  <a:pt x="290" y="248"/>
                </a:cubicBezTo>
                <a:cubicBezTo>
                  <a:pt x="292" y="248"/>
                  <a:pt x="294" y="247"/>
                  <a:pt x="295" y="245"/>
                </a:cubicBezTo>
                <a:cubicBezTo>
                  <a:pt x="297" y="242"/>
                  <a:pt x="296" y="239"/>
                  <a:pt x="293" y="237"/>
                </a:cubicBezTo>
                <a:cubicBezTo>
                  <a:pt x="277" y="227"/>
                  <a:pt x="277" y="227"/>
                  <a:pt x="277" y="227"/>
                </a:cubicBezTo>
                <a:cubicBezTo>
                  <a:pt x="286" y="223"/>
                  <a:pt x="286" y="223"/>
                  <a:pt x="286" y="223"/>
                </a:cubicBezTo>
                <a:cubicBezTo>
                  <a:pt x="289" y="222"/>
                  <a:pt x="290" y="218"/>
                  <a:pt x="289" y="215"/>
                </a:cubicBezTo>
                <a:cubicBezTo>
                  <a:pt x="288" y="213"/>
                  <a:pt x="286" y="212"/>
                  <a:pt x="284" y="212"/>
                </a:cubicBezTo>
                <a:cubicBezTo>
                  <a:pt x="283" y="212"/>
                  <a:pt x="282" y="212"/>
                  <a:pt x="281" y="213"/>
                </a:cubicBezTo>
                <a:cubicBezTo>
                  <a:pt x="265" y="220"/>
                  <a:pt x="265" y="220"/>
                  <a:pt x="265" y="220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313" y="196"/>
                  <a:pt x="313" y="196"/>
                  <a:pt x="313" y="196"/>
                </a:cubicBezTo>
                <a:cubicBezTo>
                  <a:pt x="370" y="256"/>
                  <a:pt x="370" y="256"/>
                  <a:pt x="370" y="256"/>
                </a:cubicBezTo>
                <a:cubicBezTo>
                  <a:pt x="371" y="258"/>
                  <a:pt x="373" y="258"/>
                  <a:pt x="375" y="258"/>
                </a:cubicBezTo>
                <a:cubicBezTo>
                  <a:pt x="376" y="258"/>
                  <a:pt x="377" y="258"/>
                  <a:pt x="379" y="257"/>
                </a:cubicBezTo>
                <a:cubicBezTo>
                  <a:pt x="381" y="254"/>
                  <a:pt x="381" y="251"/>
                  <a:pt x="379" y="248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56" y="198"/>
                  <a:pt x="356" y="198"/>
                  <a:pt x="356" y="198"/>
                </a:cubicBezTo>
                <a:cubicBezTo>
                  <a:pt x="356" y="198"/>
                  <a:pt x="356" y="198"/>
                  <a:pt x="357" y="198"/>
                </a:cubicBezTo>
                <a:cubicBezTo>
                  <a:pt x="377" y="220"/>
                  <a:pt x="377" y="220"/>
                  <a:pt x="377" y="220"/>
                </a:cubicBezTo>
                <a:cubicBezTo>
                  <a:pt x="379" y="221"/>
                  <a:pt x="380" y="222"/>
                  <a:pt x="382" y="222"/>
                </a:cubicBezTo>
                <a:cubicBezTo>
                  <a:pt x="383" y="222"/>
                  <a:pt x="385" y="221"/>
                  <a:pt x="386" y="220"/>
                </a:cubicBezTo>
                <a:cubicBezTo>
                  <a:pt x="388" y="218"/>
                  <a:pt x="388" y="214"/>
                  <a:pt x="386" y="212"/>
                </a:cubicBezTo>
                <a:cubicBezTo>
                  <a:pt x="373" y="198"/>
                  <a:pt x="373" y="198"/>
                  <a:pt x="373" y="198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402" y="199"/>
                  <a:pt x="404" y="196"/>
                  <a:pt x="404" y="193"/>
                </a:cubicBezTo>
                <a:cubicBezTo>
                  <a:pt x="404" y="190"/>
                  <a:pt x="402" y="187"/>
                  <a:pt x="399" y="187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1"/>
                  <a:pt x="389" y="167"/>
                  <a:pt x="387" y="165"/>
                </a:cubicBezTo>
                <a:cubicBezTo>
                  <a:pt x="386" y="164"/>
                  <a:pt x="384" y="163"/>
                  <a:pt x="383" y="163"/>
                </a:cubicBezTo>
                <a:cubicBezTo>
                  <a:pt x="381" y="163"/>
                  <a:pt x="380" y="164"/>
                  <a:pt x="379" y="16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7" y="186"/>
                  <a:pt x="356" y="186"/>
                  <a:pt x="356" y="186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382" y="136"/>
                  <a:pt x="382" y="136"/>
                  <a:pt x="382" y="136"/>
                </a:cubicBezTo>
                <a:cubicBezTo>
                  <a:pt x="384" y="134"/>
                  <a:pt x="384" y="130"/>
                  <a:pt x="382" y="128"/>
                </a:cubicBezTo>
                <a:cubicBezTo>
                  <a:pt x="381" y="127"/>
                  <a:pt x="379" y="126"/>
                  <a:pt x="378" y="126"/>
                </a:cubicBezTo>
                <a:cubicBezTo>
                  <a:pt x="376" y="126"/>
                  <a:pt x="375" y="127"/>
                  <a:pt x="374" y="128"/>
                </a:cubicBezTo>
                <a:cubicBezTo>
                  <a:pt x="314" y="185"/>
                  <a:pt x="314" y="185"/>
                  <a:pt x="314" y="185"/>
                </a:cubicBezTo>
                <a:cubicBezTo>
                  <a:pt x="224" y="182"/>
                  <a:pt x="224" y="182"/>
                  <a:pt x="224" y="182"/>
                </a:cubicBezTo>
                <a:cubicBezTo>
                  <a:pt x="267" y="159"/>
                  <a:pt x="267" y="159"/>
                  <a:pt x="267" y="159"/>
                </a:cubicBezTo>
                <a:cubicBezTo>
                  <a:pt x="285" y="166"/>
                  <a:pt x="285" y="166"/>
                  <a:pt x="285" y="166"/>
                </a:cubicBezTo>
                <a:cubicBezTo>
                  <a:pt x="286" y="166"/>
                  <a:pt x="287" y="166"/>
                  <a:pt x="288" y="166"/>
                </a:cubicBezTo>
                <a:cubicBezTo>
                  <a:pt x="290" y="166"/>
                  <a:pt x="292" y="165"/>
                  <a:pt x="293" y="163"/>
                </a:cubicBezTo>
                <a:cubicBezTo>
                  <a:pt x="294" y="160"/>
                  <a:pt x="293" y="156"/>
                  <a:pt x="290" y="155"/>
                </a:cubicBezTo>
                <a:cubicBezTo>
                  <a:pt x="281" y="152"/>
                  <a:pt x="281" y="152"/>
                  <a:pt x="281" y="152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9" y="142"/>
                  <a:pt x="300" y="138"/>
                  <a:pt x="298" y="135"/>
                </a:cubicBezTo>
                <a:cubicBezTo>
                  <a:pt x="297" y="134"/>
                  <a:pt x="295" y="132"/>
                  <a:pt x="293" y="132"/>
                </a:cubicBezTo>
                <a:cubicBezTo>
                  <a:pt x="292" y="132"/>
                  <a:pt x="291" y="133"/>
                  <a:pt x="290" y="133"/>
                </a:cubicBezTo>
                <a:cubicBezTo>
                  <a:pt x="274" y="142"/>
                  <a:pt x="274" y="142"/>
                  <a:pt x="274" y="142"/>
                </a:cubicBezTo>
                <a:cubicBezTo>
                  <a:pt x="275" y="133"/>
                  <a:pt x="275" y="133"/>
                  <a:pt x="275" y="133"/>
                </a:cubicBezTo>
                <a:cubicBezTo>
                  <a:pt x="275" y="129"/>
                  <a:pt x="273" y="126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66" y="126"/>
                  <a:pt x="263" y="128"/>
                  <a:pt x="263" y="131"/>
                </a:cubicBezTo>
                <a:cubicBezTo>
                  <a:pt x="261" y="149"/>
                  <a:pt x="261" y="149"/>
                  <a:pt x="261" y="149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346" y="76"/>
                  <a:pt x="346" y="76"/>
                  <a:pt x="346" y="76"/>
                </a:cubicBezTo>
                <a:cubicBezTo>
                  <a:pt x="349" y="75"/>
                  <a:pt x="351" y="72"/>
                  <a:pt x="350" y="69"/>
                </a:cubicBezTo>
                <a:cubicBezTo>
                  <a:pt x="349" y="66"/>
                  <a:pt x="347" y="65"/>
                  <a:pt x="344" y="65"/>
                </a:cubicBezTo>
                <a:cubicBezTo>
                  <a:pt x="344" y="65"/>
                  <a:pt x="343" y="65"/>
                  <a:pt x="343" y="65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288" y="59"/>
                  <a:pt x="288" y="59"/>
                  <a:pt x="288" y="59"/>
                </a:cubicBezTo>
                <a:cubicBezTo>
                  <a:pt x="317" y="52"/>
                  <a:pt x="317" y="52"/>
                  <a:pt x="317" y="52"/>
                </a:cubicBezTo>
                <a:cubicBezTo>
                  <a:pt x="321" y="51"/>
                  <a:pt x="322" y="48"/>
                  <a:pt x="322" y="45"/>
                </a:cubicBezTo>
                <a:cubicBezTo>
                  <a:pt x="321" y="42"/>
                  <a:pt x="319" y="40"/>
                  <a:pt x="316" y="40"/>
                </a:cubicBezTo>
                <a:cubicBezTo>
                  <a:pt x="316" y="40"/>
                  <a:pt x="315" y="40"/>
                  <a:pt x="315" y="40"/>
                </a:cubicBezTo>
                <a:cubicBezTo>
                  <a:pt x="296" y="45"/>
                  <a:pt x="296" y="45"/>
                  <a:pt x="296" y="4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1" y="20"/>
                  <a:pt x="310" y="17"/>
                  <a:pt x="308" y="15"/>
                </a:cubicBezTo>
                <a:cubicBezTo>
                  <a:pt x="307" y="15"/>
                  <a:pt x="306" y="14"/>
                  <a:pt x="305" y="14"/>
                </a:cubicBezTo>
                <a:cubicBezTo>
                  <a:pt x="303" y="14"/>
                  <a:pt x="301" y="15"/>
                  <a:pt x="300" y="17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81" y="18"/>
                  <a:pt x="279" y="16"/>
                  <a:pt x="276" y="16"/>
                </a:cubicBezTo>
                <a:cubicBezTo>
                  <a:pt x="276" y="16"/>
                  <a:pt x="275" y="16"/>
                  <a:pt x="275" y="16"/>
                </a:cubicBezTo>
                <a:cubicBezTo>
                  <a:pt x="272" y="17"/>
                  <a:pt x="270" y="20"/>
                  <a:pt x="271" y="23"/>
                </a:cubicBezTo>
                <a:cubicBezTo>
                  <a:pt x="278" y="52"/>
                  <a:pt x="278" y="52"/>
                  <a:pt x="278" y="52"/>
                </a:cubicBezTo>
                <a:cubicBezTo>
                  <a:pt x="277" y="53"/>
                  <a:pt x="277" y="53"/>
                  <a:pt x="277" y="53"/>
                </a:cubicBezTo>
                <a:cubicBezTo>
                  <a:pt x="264" y="75"/>
                  <a:pt x="264" y="75"/>
                  <a:pt x="264" y="75"/>
                </a:cubicBezTo>
                <a:cubicBezTo>
                  <a:pt x="247" y="6"/>
                  <a:pt x="247" y="6"/>
                  <a:pt x="247" y="6"/>
                </a:cubicBezTo>
                <a:cubicBezTo>
                  <a:pt x="247" y="4"/>
                  <a:pt x="244" y="2"/>
                  <a:pt x="242" y="2"/>
                </a:cubicBezTo>
                <a:cubicBezTo>
                  <a:pt x="241" y="2"/>
                  <a:pt x="241" y="2"/>
                  <a:pt x="240" y="2"/>
                </a:cubicBezTo>
                <a:cubicBezTo>
                  <a:pt x="237" y="3"/>
                  <a:pt x="235" y="6"/>
                  <a:pt x="236" y="9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08" y="166"/>
                  <a:pt x="208" y="166"/>
                  <a:pt x="208" y="166"/>
                </a:cubicBezTo>
                <a:cubicBezTo>
                  <a:pt x="210" y="117"/>
                  <a:pt x="210" y="117"/>
                  <a:pt x="210" y="117"/>
                </a:cubicBezTo>
                <a:cubicBezTo>
                  <a:pt x="225" y="105"/>
                  <a:pt x="225" y="105"/>
                  <a:pt x="225" y="105"/>
                </a:cubicBezTo>
                <a:cubicBezTo>
                  <a:pt x="227" y="103"/>
                  <a:pt x="228" y="99"/>
                  <a:pt x="226" y="96"/>
                </a:cubicBezTo>
                <a:cubicBezTo>
                  <a:pt x="225" y="95"/>
                  <a:pt x="223" y="94"/>
                  <a:pt x="221" y="94"/>
                </a:cubicBezTo>
                <a:cubicBezTo>
                  <a:pt x="220" y="94"/>
                  <a:pt x="219" y="95"/>
                  <a:pt x="217" y="95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1" y="81"/>
                  <a:pt x="208" y="78"/>
                  <a:pt x="205" y="78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1" y="78"/>
                  <a:pt x="199" y="81"/>
                  <a:pt x="199" y="84"/>
                </a:cubicBezTo>
                <a:cubicBezTo>
                  <a:pt x="198" y="103"/>
                  <a:pt x="198" y="103"/>
                  <a:pt x="198" y="103"/>
                </a:cubicBezTo>
                <a:cubicBezTo>
                  <a:pt x="191" y="97"/>
                  <a:pt x="191" y="97"/>
                  <a:pt x="191" y="97"/>
                </a:cubicBezTo>
                <a:cubicBezTo>
                  <a:pt x="190" y="96"/>
                  <a:pt x="188" y="96"/>
                  <a:pt x="187" y="96"/>
                </a:cubicBezTo>
                <a:cubicBezTo>
                  <a:pt x="185" y="96"/>
                  <a:pt x="184" y="97"/>
                  <a:pt x="182" y="98"/>
                </a:cubicBezTo>
                <a:cubicBezTo>
                  <a:pt x="181" y="101"/>
                  <a:pt x="181" y="105"/>
                  <a:pt x="184" y="106"/>
                </a:cubicBezTo>
                <a:cubicBezTo>
                  <a:pt x="198" y="117"/>
                  <a:pt x="198" y="117"/>
                  <a:pt x="198" y="117"/>
                </a:cubicBezTo>
                <a:cubicBezTo>
                  <a:pt x="197" y="166"/>
                  <a:pt x="197" y="166"/>
                  <a:pt x="197" y="166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77" y="8"/>
                  <a:pt x="177" y="8"/>
                  <a:pt x="177" y="8"/>
                </a:cubicBezTo>
                <a:cubicBezTo>
                  <a:pt x="178" y="4"/>
                  <a:pt x="176" y="1"/>
                  <a:pt x="173" y="0"/>
                </a:cubicBezTo>
                <a:cubicBezTo>
                  <a:pt x="173" y="0"/>
                  <a:pt x="172" y="0"/>
                  <a:pt x="172" y="0"/>
                </a:cubicBezTo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367" name="组合 33"/>
          <p:cNvGrpSpPr/>
          <p:nvPr/>
        </p:nvGrpSpPr>
        <p:grpSpPr bwMode="auto">
          <a:xfrm>
            <a:off x="7262813" y="177800"/>
            <a:ext cx="4694237" cy="1679575"/>
            <a:chOff x="0" y="0"/>
            <a:chExt cx="5657712" cy="2026080"/>
          </a:xfrm>
        </p:grpSpPr>
        <p:grpSp>
          <p:nvGrpSpPr>
            <p:cNvPr id="15369" name="组合 34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15371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5372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3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4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15370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文本框 20"/>
          <p:cNvSpPr txBox="1">
            <a:spLocks noChangeArrowheads="1"/>
          </p:cNvSpPr>
          <p:nvPr/>
        </p:nvSpPr>
        <p:spPr bwMode="auto">
          <a:xfrm>
            <a:off x="4026908" y="3171993"/>
            <a:ext cx="620144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 choice for you</a:t>
            </a:r>
            <a:endParaRPr lang="zh-CN" altLang="en-US" sz="6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33"/>
          <p:cNvGrpSpPr/>
          <p:nvPr/>
        </p:nvGrpSpPr>
        <p:grpSpPr bwMode="auto">
          <a:xfrm>
            <a:off x="179388" y="5772150"/>
            <a:ext cx="12012612" cy="995363"/>
            <a:chOff x="0" y="0"/>
            <a:chExt cx="12011908" cy="995624"/>
          </a:xfrm>
        </p:grpSpPr>
        <p:cxnSp>
          <p:nvCxnSpPr>
            <p:cNvPr id="10261" name="直接连接符 219"/>
            <p:cNvCxnSpPr>
              <a:cxnSpLocks noChangeShapeType="1"/>
            </p:cNvCxnSpPr>
            <p:nvPr/>
          </p:nvCxnSpPr>
          <p:spPr bwMode="auto">
            <a:xfrm>
              <a:off x="377503" y="497811"/>
              <a:ext cx="11634405" cy="0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62" name="Freeform 119"/>
            <p:cNvSpPr/>
            <p:nvPr/>
          </p:nvSpPr>
          <p:spPr bwMode="auto">
            <a:xfrm rot="-914136">
              <a:off x="2933858" y="220075"/>
              <a:ext cx="562762" cy="555472"/>
            </a:xfrm>
            <a:custGeom>
              <a:avLst/>
              <a:gdLst>
                <a:gd name="T0" fmla="*/ 181853 w 229"/>
                <a:gd name="T1" fmla="*/ 34410 h 226"/>
                <a:gd name="T2" fmla="*/ 211343 w 229"/>
                <a:gd name="T3" fmla="*/ 71277 h 226"/>
                <a:gd name="T4" fmla="*/ 125331 w 229"/>
                <a:gd name="T5" fmla="*/ 71277 h 226"/>
                <a:gd name="T6" fmla="*/ 208885 w 229"/>
                <a:gd name="T7" fmla="*/ 164675 h 226"/>
                <a:gd name="T8" fmla="*/ 174481 w 229"/>
                <a:gd name="T9" fmla="*/ 167133 h 226"/>
                <a:gd name="T10" fmla="*/ 169566 w 229"/>
                <a:gd name="T11" fmla="*/ 213832 h 226"/>
                <a:gd name="T12" fmla="*/ 130246 w 229"/>
                <a:gd name="T13" fmla="*/ 231037 h 226"/>
                <a:gd name="T14" fmla="*/ 105671 w 229"/>
                <a:gd name="T15" fmla="*/ 226121 h 226"/>
                <a:gd name="T16" fmla="*/ 36862 w 229"/>
                <a:gd name="T17" fmla="*/ 176965 h 226"/>
                <a:gd name="T18" fmla="*/ 2457 w 229"/>
                <a:gd name="T19" fmla="*/ 208916 h 226"/>
                <a:gd name="T20" fmla="*/ 24575 w 229"/>
                <a:gd name="T21" fmla="*/ 258073 h 226"/>
                <a:gd name="T22" fmla="*/ 17202 w 229"/>
                <a:gd name="T23" fmla="*/ 294941 h 226"/>
                <a:gd name="T24" fmla="*/ 250663 w 229"/>
                <a:gd name="T25" fmla="*/ 277736 h 226"/>
                <a:gd name="T26" fmla="*/ 149906 w 229"/>
                <a:gd name="T27" fmla="*/ 297399 h 226"/>
                <a:gd name="T28" fmla="*/ 142534 w 229"/>
                <a:gd name="T29" fmla="*/ 326893 h 226"/>
                <a:gd name="T30" fmla="*/ 179396 w 229"/>
                <a:gd name="T31" fmla="*/ 339182 h 226"/>
                <a:gd name="T32" fmla="*/ 39320 w 229"/>
                <a:gd name="T33" fmla="*/ 398170 h 226"/>
                <a:gd name="T34" fmla="*/ 122874 w 229"/>
                <a:gd name="T35" fmla="*/ 432580 h 226"/>
                <a:gd name="T36" fmla="*/ 108129 w 229"/>
                <a:gd name="T37" fmla="*/ 447327 h 226"/>
                <a:gd name="T38" fmla="*/ 120416 w 229"/>
                <a:gd name="T39" fmla="*/ 459616 h 226"/>
                <a:gd name="T40" fmla="*/ 135161 w 229"/>
                <a:gd name="T41" fmla="*/ 444869 h 226"/>
                <a:gd name="T42" fmla="*/ 172023 w 229"/>
                <a:gd name="T43" fmla="*/ 523520 h 226"/>
                <a:gd name="T44" fmla="*/ 226088 w 229"/>
                <a:gd name="T45" fmla="*/ 385881 h 226"/>
                <a:gd name="T46" fmla="*/ 238375 w 229"/>
                <a:gd name="T47" fmla="*/ 420291 h 226"/>
                <a:gd name="T48" fmla="*/ 270322 w 229"/>
                <a:gd name="T49" fmla="*/ 408002 h 226"/>
                <a:gd name="T50" fmla="*/ 282610 w 229"/>
                <a:gd name="T51" fmla="*/ 309688 h 226"/>
                <a:gd name="T52" fmla="*/ 277695 w 229"/>
                <a:gd name="T53" fmla="*/ 543183 h 226"/>
                <a:gd name="T54" fmla="*/ 317014 w 229"/>
                <a:gd name="T55" fmla="*/ 540725 h 226"/>
                <a:gd name="T56" fmla="*/ 361249 w 229"/>
                <a:gd name="T57" fmla="*/ 555472 h 226"/>
                <a:gd name="T58" fmla="*/ 385824 w 229"/>
                <a:gd name="T59" fmla="*/ 523520 h 226"/>
                <a:gd name="T60" fmla="*/ 341589 w 229"/>
                <a:gd name="T61" fmla="*/ 449785 h 226"/>
                <a:gd name="T62" fmla="*/ 334217 w 229"/>
                <a:gd name="T63" fmla="*/ 427664 h 226"/>
                <a:gd name="T64" fmla="*/ 356334 w 229"/>
                <a:gd name="T65" fmla="*/ 390797 h 226"/>
                <a:gd name="T66" fmla="*/ 395654 w 229"/>
                <a:gd name="T67" fmla="*/ 385881 h 226"/>
                <a:gd name="T68" fmla="*/ 385824 w 229"/>
                <a:gd name="T69" fmla="*/ 336724 h 226"/>
                <a:gd name="T70" fmla="*/ 496410 w 229"/>
                <a:gd name="T71" fmla="*/ 425206 h 226"/>
                <a:gd name="T72" fmla="*/ 491495 w 229"/>
                <a:gd name="T73" fmla="*/ 336724 h 226"/>
                <a:gd name="T74" fmla="*/ 530815 w 229"/>
                <a:gd name="T75" fmla="*/ 366218 h 226"/>
                <a:gd name="T76" fmla="*/ 555390 w 229"/>
                <a:gd name="T77" fmla="*/ 336724 h 226"/>
                <a:gd name="T78" fmla="*/ 535730 w 229"/>
                <a:gd name="T79" fmla="*/ 299857 h 226"/>
                <a:gd name="T80" fmla="*/ 550475 w 229"/>
                <a:gd name="T81" fmla="*/ 248242 h 226"/>
                <a:gd name="T82" fmla="*/ 380909 w 229"/>
                <a:gd name="T83" fmla="*/ 258073 h 226"/>
                <a:gd name="T84" fmla="*/ 403026 w 229"/>
                <a:gd name="T85" fmla="*/ 250700 h 226"/>
                <a:gd name="T86" fmla="*/ 395654 w 229"/>
                <a:gd name="T87" fmla="*/ 235953 h 226"/>
                <a:gd name="T88" fmla="*/ 375994 w 229"/>
                <a:gd name="T89" fmla="*/ 240868 h 226"/>
                <a:gd name="T90" fmla="*/ 516070 w 229"/>
                <a:gd name="T91" fmla="*/ 149928 h 226"/>
                <a:gd name="T92" fmla="*/ 484123 w 229"/>
                <a:gd name="T93" fmla="*/ 122892 h 226"/>
                <a:gd name="T94" fmla="*/ 481665 w 229"/>
                <a:gd name="T95" fmla="*/ 81109 h 226"/>
                <a:gd name="T96" fmla="*/ 442346 w 229"/>
                <a:gd name="T97" fmla="*/ 68820 h 226"/>
                <a:gd name="T98" fmla="*/ 427601 w 229"/>
                <a:gd name="T99" fmla="*/ 113061 h 226"/>
                <a:gd name="T100" fmla="*/ 383366 w 229"/>
                <a:gd name="T101" fmla="*/ 39325 h 226"/>
                <a:gd name="T102" fmla="*/ 341589 w 229"/>
                <a:gd name="T103" fmla="*/ 157302 h 226"/>
                <a:gd name="T104" fmla="*/ 319472 w 229"/>
                <a:gd name="T105" fmla="*/ 127808 h 226"/>
                <a:gd name="T106" fmla="*/ 287525 w 229"/>
                <a:gd name="T107" fmla="*/ 145013 h 226"/>
                <a:gd name="T108" fmla="*/ 245748 w 229"/>
                <a:gd name="T109" fmla="*/ 122892 h 226"/>
                <a:gd name="T110" fmla="*/ 238375 w 229"/>
                <a:gd name="T111" fmla="*/ 100771 h 226"/>
                <a:gd name="T112" fmla="*/ 240833 w 229"/>
                <a:gd name="T113" fmla="*/ 14747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3" name="Freeform 119"/>
            <p:cNvSpPr/>
            <p:nvPr/>
          </p:nvSpPr>
          <p:spPr bwMode="auto">
            <a:xfrm rot="-914136">
              <a:off x="1621561" y="127953"/>
              <a:ext cx="749422" cy="739714"/>
            </a:xfrm>
            <a:custGeom>
              <a:avLst/>
              <a:gdLst>
                <a:gd name="T0" fmla="*/ 242171 w 229"/>
                <a:gd name="T1" fmla="*/ 45823 h 226"/>
                <a:gd name="T2" fmla="*/ 281442 w 229"/>
                <a:gd name="T3" fmla="*/ 94919 h 226"/>
                <a:gd name="T4" fmla="*/ 166902 w 229"/>
                <a:gd name="T5" fmla="*/ 94919 h 226"/>
                <a:gd name="T6" fmla="*/ 278170 w 229"/>
                <a:gd name="T7" fmla="*/ 219296 h 226"/>
                <a:gd name="T8" fmla="*/ 232354 w 229"/>
                <a:gd name="T9" fmla="*/ 222569 h 226"/>
                <a:gd name="T10" fmla="*/ 225808 w 229"/>
                <a:gd name="T11" fmla="*/ 284757 h 226"/>
                <a:gd name="T12" fmla="*/ 173447 w 229"/>
                <a:gd name="T13" fmla="*/ 307669 h 226"/>
                <a:gd name="T14" fmla="*/ 140721 w 229"/>
                <a:gd name="T15" fmla="*/ 301123 h 226"/>
                <a:gd name="T16" fmla="*/ 49089 w 229"/>
                <a:gd name="T17" fmla="*/ 235661 h 226"/>
                <a:gd name="T18" fmla="*/ 3273 w 229"/>
                <a:gd name="T19" fmla="*/ 278211 h 226"/>
                <a:gd name="T20" fmla="*/ 32726 w 229"/>
                <a:gd name="T21" fmla="*/ 343672 h 226"/>
                <a:gd name="T22" fmla="*/ 22908 w 229"/>
                <a:gd name="T23" fmla="*/ 392768 h 226"/>
                <a:gd name="T24" fmla="*/ 333804 w 229"/>
                <a:gd name="T25" fmla="*/ 369857 h 226"/>
                <a:gd name="T26" fmla="*/ 199628 w 229"/>
                <a:gd name="T27" fmla="*/ 396042 h 226"/>
                <a:gd name="T28" fmla="*/ 189810 w 229"/>
                <a:gd name="T29" fmla="*/ 435318 h 226"/>
                <a:gd name="T30" fmla="*/ 238899 w 229"/>
                <a:gd name="T31" fmla="*/ 451684 h 226"/>
                <a:gd name="T32" fmla="*/ 52361 w 229"/>
                <a:gd name="T33" fmla="*/ 530237 h 226"/>
                <a:gd name="T34" fmla="*/ 163629 w 229"/>
                <a:gd name="T35" fmla="*/ 576060 h 226"/>
                <a:gd name="T36" fmla="*/ 143994 w 229"/>
                <a:gd name="T37" fmla="*/ 595699 h 226"/>
                <a:gd name="T38" fmla="*/ 160357 w 229"/>
                <a:gd name="T39" fmla="*/ 612064 h 226"/>
                <a:gd name="T40" fmla="*/ 179992 w 229"/>
                <a:gd name="T41" fmla="*/ 592426 h 226"/>
                <a:gd name="T42" fmla="*/ 229081 w 229"/>
                <a:gd name="T43" fmla="*/ 697164 h 226"/>
                <a:gd name="T44" fmla="*/ 301078 w 229"/>
                <a:gd name="T45" fmla="*/ 513872 h 226"/>
                <a:gd name="T46" fmla="*/ 317441 w 229"/>
                <a:gd name="T47" fmla="*/ 559695 h 226"/>
                <a:gd name="T48" fmla="*/ 359984 w 229"/>
                <a:gd name="T49" fmla="*/ 543330 h 226"/>
                <a:gd name="T50" fmla="*/ 376347 w 229"/>
                <a:gd name="T51" fmla="*/ 412407 h 226"/>
                <a:gd name="T52" fmla="*/ 369802 w 229"/>
                <a:gd name="T53" fmla="*/ 723349 h 226"/>
                <a:gd name="T54" fmla="*/ 422163 w 229"/>
                <a:gd name="T55" fmla="*/ 720076 h 226"/>
                <a:gd name="T56" fmla="*/ 481070 w 229"/>
                <a:gd name="T57" fmla="*/ 739714 h 226"/>
                <a:gd name="T58" fmla="*/ 513796 w 229"/>
                <a:gd name="T59" fmla="*/ 697164 h 226"/>
                <a:gd name="T60" fmla="*/ 454889 w 229"/>
                <a:gd name="T61" fmla="*/ 598972 h 226"/>
                <a:gd name="T62" fmla="*/ 445072 w 229"/>
                <a:gd name="T63" fmla="*/ 569514 h 226"/>
                <a:gd name="T64" fmla="*/ 474525 w 229"/>
                <a:gd name="T65" fmla="*/ 520418 h 226"/>
                <a:gd name="T66" fmla="*/ 526886 w 229"/>
                <a:gd name="T67" fmla="*/ 513872 h 226"/>
                <a:gd name="T68" fmla="*/ 513796 w 229"/>
                <a:gd name="T69" fmla="*/ 448411 h 226"/>
                <a:gd name="T70" fmla="*/ 661062 w 229"/>
                <a:gd name="T71" fmla="*/ 566241 h 226"/>
                <a:gd name="T72" fmla="*/ 654517 w 229"/>
                <a:gd name="T73" fmla="*/ 448411 h 226"/>
                <a:gd name="T74" fmla="*/ 706878 w 229"/>
                <a:gd name="T75" fmla="*/ 487688 h 226"/>
                <a:gd name="T76" fmla="*/ 739604 w 229"/>
                <a:gd name="T77" fmla="*/ 448411 h 226"/>
                <a:gd name="T78" fmla="*/ 713424 w 229"/>
                <a:gd name="T79" fmla="*/ 399315 h 226"/>
                <a:gd name="T80" fmla="*/ 733059 w 229"/>
                <a:gd name="T81" fmla="*/ 330580 h 226"/>
                <a:gd name="T82" fmla="*/ 507251 w 229"/>
                <a:gd name="T83" fmla="*/ 343672 h 226"/>
                <a:gd name="T84" fmla="*/ 536704 w 229"/>
                <a:gd name="T85" fmla="*/ 333853 h 226"/>
                <a:gd name="T86" fmla="*/ 526886 w 229"/>
                <a:gd name="T87" fmla="*/ 314215 h 226"/>
                <a:gd name="T88" fmla="*/ 500706 w 229"/>
                <a:gd name="T89" fmla="*/ 320761 h 226"/>
                <a:gd name="T90" fmla="*/ 687243 w 229"/>
                <a:gd name="T91" fmla="*/ 199657 h 226"/>
                <a:gd name="T92" fmla="*/ 644699 w 229"/>
                <a:gd name="T93" fmla="*/ 163654 h 226"/>
                <a:gd name="T94" fmla="*/ 641427 w 229"/>
                <a:gd name="T95" fmla="*/ 108011 h 226"/>
                <a:gd name="T96" fmla="*/ 589065 w 229"/>
                <a:gd name="T97" fmla="*/ 91646 h 226"/>
                <a:gd name="T98" fmla="*/ 569430 w 229"/>
                <a:gd name="T99" fmla="*/ 150561 h 226"/>
                <a:gd name="T100" fmla="*/ 510523 w 229"/>
                <a:gd name="T101" fmla="*/ 52369 h 226"/>
                <a:gd name="T102" fmla="*/ 454889 w 229"/>
                <a:gd name="T103" fmla="*/ 209477 h 226"/>
                <a:gd name="T104" fmla="*/ 425436 w 229"/>
                <a:gd name="T105" fmla="*/ 170200 h 226"/>
                <a:gd name="T106" fmla="*/ 382892 w 229"/>
                <a:gd name="T107" fmla="*/ 193111 h 226"/>
                <a:gd name="T108" fmla="*/ 327259 w 229"/>
                <a:gd name="T109" fmla="*/ 163654 h 226"/>
                <a:gd name="T110" fmla="*/ 317441 w 229"/>
                <a:gd name="T111" fmla="*/ 134196 h 226"/>
                <a:gd name="T112" fmla="*/ 320713 w 229"/>
                <a:gd name="T113" fmla="*/ 19638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4" name="Freeform 119"/>
            <p:cNvSpPr/>
            <p:nvPr/>
          </p:nvSpPr>
          <p:spPr bwMode="auto">
            <a:xfrm rot="-914136">
              <a:off x="0" y="0"/>
              <a:ext cx="1008690" cy="995624"/>
            </a:xfrm>
            <a:custGeom>
              <a:avLst/>
              <a:gdLst>
                <a:gd name="T0" fmla="*/ 325952 w 229"/>
                <a:gd name="T1" fmla="*/ 61676 h 226"/>
                <a:gd name="T2" fmla="*/ 378809 w 229"/>
                <a:gd name="T3" fmla="*/ 127757 h 226"/>
                <a:gd name="T4" fmla="*/ 224643 w 229"/>
                <a:gd name="T5" fmla="*/ 127757 h 226"/>
                <a:gd name="T6" fmla="*/ 374405 w 229"/>
                <a:gd name="T7" fmla="*/ 295163 h 226"/>
                <a:gd name="T8" fmla="*/ 312738 w 229"/>
                <a:gd name="T9" fmla="*/ 299568 h 226"/>
                <a:gd name="T10" fmla="*/ 303928 w 229"/>
                <a:gd name="T11" fmla="*/ 383271 h 226"/>
                <a:gd name="T12" fmla="*/ 233452 w 229"/>
                <a:gd name="T13" fmla="*/ 414109 h 226"/>
                <a:gd name="T14" fmla="*/ 189405 w 229"/>
                <a:gd name="T15" fmla="*/ 405298 h 226"/>
                <a:gd name="T16" fmla="*/ 66071 w 229"/>
                <a:gd name="T17" fmla="*/ 317190 h 226"/>
                <a:gd name="T18" fmla="*/ 4405 w 229"/>
                <a:gd name="T19" fmla="*/ 374460 h 226"/>
                <a:gd name="T20" fmla="*/ 44048 w 229"/>
                <a:gd name="T21" fmla="*/ 462569 h 226"/>
                <a:gd name="T22" fmla="*/ 30833 w 229"/>
                <a:gd name="T23" fmla="*/ 528650 h 226"/>
                <a:gd name="T24" fmla="*/ 449286 w 229"/>
                <a:gd name="T25" fmla="*/ 497812 h 226"/>
                <a:gd name="T26" fmla="*/ 268690 w 229"/>
                <a:gd name="T27" fmla="*/ 533055 h 226"/>
                <a:gd name="T28" fmla="*/ 255476 w 229"/>
                <a:gd name="T29" fmla="*/ 585920 h 226"/>
                <a:gd name="T30" fmla="*/ 321547 w 229"/>
                <a:gd name="T31" fmla="*/ 607947 h 226"/>
                <a:gd name="T32" fmla="*/ 70476 w 229"/>
                <a:gd name="T33" fmla="*/ 713677 h 226"/>
                <a:gd name="T34" fmla="*/ 220238 w 229"/>
                <a:gd name="T35" fmla="*/ 775353 h 226"/>
                <a:gd name="T36" fmla="*/ 193809 w 229"/>
                <a:gd name="T37" fmla="*/ 801786 h 226"/>
                <a:gd name="T38" fmla="*/ 215833 w 229"/>
                <a:gd name="T39" fmla="*/ 823813 h 226"/>
                <a:gd name="T40" fmla="*/ 242262 w 229"/>
                <a:gd name="T41" fmla="*/ 797380 h 226"/>
                <a:gd name="T42" fmla="*/ 308333 w 229"/>
                <a:gd name="T43" fmla="*/ 938354 h 226"/>
                <a:gd name="T44" fmla="*/ 405238 w 229"/>
                <a:gd name="T45" fmla="*/ 691650 h 226"/>
                <a:gd name="T46" fmla="*/ 427262 w 229"/>
                <a:gd name="T47" fmla="*/ 753326 h 226"/>
                <a:gd name="T48" fmla="*/ 484524 w 229"/>
                <a:gd name="T49" fmla="*/ 731299 h 226"/>
                <a:gd name="T50" fmla="*/ 506547 w 229"/>
                <a:gd name="T51" fmla="*/ 555082 h 226"/>
                <a:gd name="T52" fmla="*/ 497738 w 229"/>
                <a:gd name="T53" fmla="*/ 973597 h 226"/>
                <a:gd name="T54" fmla="*/ 568214 w 229"/>
                <a:gd name="T55" fmla="*/ 969192 h 226"/>
                <a:gd name="T56" fmla="*/ 647500 w 229"/>
                <a:gd name="T57" fmla="*/ 995624 h 226"/>
                <a:gd name="T58" fmla="*/ 691547 w 229"/>
                <a:gd name="T59" fmla="*/ 938354 h 226"/>
                <a:gd name="T60" fmla="*/ 612262 w 229"/>
                <a:gd name="T61" fmla="*/ 806191 h 226"/>
                <a:gd name="T62" fmla="*/ 599047 w 229"/>
                <a:gd name="T63" fmla="*/ 766542 h 226"/>
                <a:gd name="T64" fmla="*/ 638690 w 229"/>
                <a:gd name="T65" fmla="*/ 700461 h 226"/>
                <a:gd name="T66" fmla="*/ 709166 w 229"/>
                <a:gd name="T67" fmla="*/ 691650 h 226"/>
                <a:gd name="T68" fmla="*/ 691547 w 229"/>
                <a:gd name="T69" fmla="*/ 603542 h 226"/>
                <a:gd name="T70" fmla="*/ 889761 w 229"/>
                <a:gd name="T71" fmla="*/ 762137 h 226"/>
                <a:gd name="T72" fmla="*/ 880952 w 229"/>
                <a:gd name="T73" fmla="*/ 603542 h 226"/>
                <a:gd name="T74" fmla="*/ 951428 w 229"/>
                <a:gd name="T75" fmla="*/ 656407 h 226"/>
                <a:gd name="T76" fmla="*/ 995476 w 229"/>
                <a:gd name="T77" fmla="*/ 603542 h 226"/>
                <a:gd name="T78" fmla="*/ 960238 w 229"/>
                <a:gd name="T79" fmla="*/ 537461 h 226"/>
                <a:gd name="T80" fmla="*/ 986666 w 229"/>
                <a:gd name="T81" fmla="*/ 444947 h 226"/>
                <a:gd name="T82" fmla="*/ 682738 w 229"/>
                <a:gd name="T83" fmla="*/ 462569 h 226"/>
                <a:gd name="T84" fmla="*/ 722381 w 229"/>
                <a:gd name="T85" fmla="*/ 449352 h 226"/>
                <a:gd name="T86" fmla="*/ 709166 w 229"/>
                <a:gd name="T87" fmla="*/ 422920 h 226"/>
                <a:gd name="T88" fmla="*/ 673928 w 229"/>
                <a:gd name="T89" fmla="*/ 431731 h 226"/>
                <a:gd name="T90" fmla="*/ 925000 w 229"/>
                <a:gd name="T91" fmla="*/ 268730 h 226"/>
                <a:gd name="T92" fmla="*/ 867738 w 229"/>
                <a:gd name="T93" fmla="*/ 220271 h 226"/>
                <a:gd name="T94" fmla="*/ 863333 w 229"/>
                <a:gd name="T95" fmla="*/ 145379 h 226"/>
                <a:gd name="T96" fmla="*/ 792857 w 229"/>
                <a:gd name="T97" fmla="*/ 123352 h 226"/>
                <a:gd name="T98" fmla="*/ 766428 w 229"/>
                <a:gd name="T99" fmla="*/ 202649 h 226"/>
                <a:gd name="T100" fmla="*/ 687143 w 229"/>
                <a:gd name="T101" fmla="*/ 70487 h 226"/>
                <a:gd name="T102" fmla="*/ 612262 w 229"/>
                <a:gd name="T103" fmla="*/ 281947 h 226"/>
                <a:gd name="T104" fmla="*/ 572619 w 229"/>
                <a:gd name="T105" fmla="*/ 229082 h 226"/>
                <a:gd name="T106" fmla="*/ 515357 w 229"/>
                <a:gd name="T107" fmla="*/ 259920 h 226"/>
                <a:gd name="T108" fmla="*/ 440476 w 229"/>
                <a:gd name="T109" fmla="*/ 220271 h 226"/>
                <a:gd name="T110" fmla="*/ 427262 w 229"/>
                <a:gd name="T111" fmla="*/ 180622 h 226"/>
                <a:gd name="T112" fmla="*/ 431666 w 229"/>
                <a:gd name="T113" fmla="*/ 26432 h 2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226">
                  <a:moveTo>
                    <a:pt x="83" y="0"/>
                  </a:moveTo>
                  <a:cubicBezTo>
                    <a:pt x="82" y="0"/>
                    <a:pt x="82" y="1"/>
                    <a:pt x="82" y="1"/>
                  </a:cubicBezTo>
                  <a:cubicBezTo>
                    <a:pt x="80" y="1"/>
                    <a:pt x="79" y="3"/>
                    <a:pt x="80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3"/>
                    <a:pt x="73" y="13"/>
                    <a:pt x="72" y="13"/>
                  </a:cubicBezTo>
                  <a:cubicBezTo>
                    <a:pt x="71" y="13"/>
                    <a:pt x="70" y="14"/>
                    <a:pt x="69" y="15"/>
                  </a:cubicBezTo>
                  <a:cubicBezTo>
                    <a:pt x="69" y="17"/>
                    <a:pt x="69" y="19"/>
                    <a:pt x="71" y="2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3" y="23"/>
                  </a:cubicBezTo>
                  <a:cubicBezTo>
                    <a:pt x="52" y="23"/>
                    <a:pt x="51" y="23"/>
                    <a:pt x="50" y="24"/>
                  </a:cubicBezTo>
                  <a:cubicBezTo>
                    <a:pt x="49" y="26"/>
                    <a:pt x="50" y="28"/>
                    <a:pt x="51" y="29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69"/>
                    <a:pt x="87" y="67"/>
                    <a:pt x="85" y="67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3" y="67"/>
                    <a:pt x="81" y="69"/>
                    <a:pt x="81" y="71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3" y="69"/>
                    <a:pt x="72" y="68"/>
                    <a:pt x="71" y="68"/>
                  </a:cubicBezTo>
                  <a:cubicBezTo>
                    <a:pt x="70" y="68"/>
                    <a:pt x="70" y="69"/>
                    <a:pt x="69" y="69"/>
                  </a:cubicBezTo>
                  <a:cubicBezTo>
                    <a:pt x="68" y="71"/>
                    <a:pt x="68" y="73"/>
                    <a:pt x="69" y="74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0" y="83"/>
                    <a:pt x="68" y="85"/>
                    <a:pt x="69" y="87"/>
                  </a:cubicBezTo>
                  <a:cubicBezTo>
                    <a:pt x="69" y="88"/>
                    <a:pt x="71" y="89"/>
                    <a:pt x="72" y="89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2"/>
                    <a:pt x="25" y="52"/>
                  </a:cubicBezTo>
                  <a:cubicBezTo>
                    <a:pt x="24" y="52"/>
                    <a:pt x="24" y="52"/>
                    <a:pt x="23" y="52"/>
                  </a:cubicBezTo>
                  <a:cubicBezTo>
                    <a:pt x="22" y="53"/>
                    <a:pt x="21" y="56"/>
                    <a:pt x="22" y="57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2"/>
                    <a:pt x="18" y="72"/>
                    <a:pt x="16" y="72"/>
                  </a:cubicBezTo>
                  <a:cubicBezTo>
                    <a:pt x="16" y="72"/>
                    <a:pt x="15" y="72"/>
                    <a:pt x="15" y="72"/>
                  </a:cubicBezTo>
                  <a:cubicBezTo>
                    <a:pt x="13" y="73"/>
                    <a:pt x="13" y="75"/>
                    <a:pt x="14" y="77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ubicBezTo>
                    <a:pt x="3" y="83"/>
                    <a:pt x="1" y="84"/>
                    <a:pt x="1" y="85"/>
                  </a:cubicBezTo>
                  <a:cubicBezTo>
                    <a:pt x="0" y="87"/>
                    <a:pt x="2" y="89"/>
                    <a:pt x="3" y="8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7" y="100"/>
                    <a:pt x="6" y="102"/>
                    <a:pt x="7" y="103"/>
                  </a:cubicBezTo>
                  <a:cubicBezTo>
                    <a:pt x="8" y="104"/>
                    <a:pt x="9" y="105"/>
                    <a:pt x="10" y="105"/>
                  </a:cubicBezTo>
                  <a:cubicBezTo>
                    <a:pt x="11" y="105"/>
                    <a:pt x="11" y="105"/>
                    <a:pt x="12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5" y="121"/>
                    <a:pt x="5" y="123"/>
                    <a:pt x="6" y="125"/>
                  </a:cubicBezTo>
                  <a:cubicBezTo>
                    <a:pt x="6" y="126"/>
                    <a:pt x="7" y="126"/>
                    <a:pt x="8" y="126"/>
                  </a:cubicBezTo>
                  <a:cubicBezTo>
                    <a:pt x="9" y="126"/>
                    <a:pt x="10" y="126"/>
                    <a:pt x="10" y="12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5"/>
                    <a:pt x="64" y="115"/>
                    <a:pt x="63" y="115"/>
                  </a:cubicBezTo>
                  <a:cubicBezTo>
                    <a:pt x="62" y="115"/>
                    <a:pt x="61" y="115"/>
                    <a:pt x="60" y="116"/>
                  </a:cubicBezTo>
                  <a:cubicBezTo>
                    <a:pt x="59" y="118"/>
                    <a:pt x="60" y="120"/>
                    <a:pt x="61" y="12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4" y="127"/>
                    <a:pt x="53" y="129"/>
                    <a:pt x="54" y="131"/>
                  </a:cubicBezTo>
                  <a:cubicBezTo>
                    <a:pt x="54" y="132"/>
                    <a:pt x="56" y="133"/>
                    <a:pt x="57" y="133"/>
                  </a:cubicBezTo>
                  <a:cubicBezTo>
                    <a:pt x="57" y="133"/>
                    <a:pt x="58" y="133"/>
                    <a:pt x="58" y="133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6" y="137"/>
                    <a:pt x="67" y="139"/>
                    <a:pt x="69" y="140"/>
                  </a:cubicBezTo>
                  <a:cubicBezTo>
                    <a:pt x="69" y="140"/>
                    <a:pt x="70" y="140"/>
                    <a:pt x="70" y="140"/>
                  </a:cubicBezTo>
                  <a:cubicBezTo>
                    <a:pt x="71" y="140"/>
                    <a:pt x="73" y="139"/>
                    <a:pt x="73" y="13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18" y="159"/>
                    <a:pt x="16" y="160"/>
                    <a:pt x="16" y="162"/>
                  </a:cubicBezTo>
                  <a:cubicBezTo>
                    <a:pt x="16" y="164"/>
                    <a:pt x="18" y="165"/>
                    <a:pt x="20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1" y="176"/>
                    <a:pt x="29" y="178"/>
                    <a:pt x="29" y="179"/>
                  </a:cubicBezTo>
                  <a:cubicBezTo>
                    <a:pt x="29" y="181"/>
                    <a:pt x="31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2" y="194"/>
                    <a:pt x="32" y="197"/>
                    <a:pt x="34" y="198"/>
                  </a:cubicBezTo>
                  <a:cubicBezTo>
                    <a:pt x="34" y="198"/>
                    <a:pt x="35" y="199"/>
                    <a:pt x="36" y="199"/>
                  </a:cubicBezTo>
                  <a:cubicBezTo>
                    <a:pt x="37" y="199"/>
                    <a:pt x="38" y="198"/>
                    <a:pt x="39" y="198"/>
                  </a:cubicBezTo>
                  <a:cubicBezTo>
                    <a:pt x="49" y="187"/>
                    <a:pt x="49" y="187"/>
                    <a:pt x="49" y="187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200"/>
                    <a:pt x="50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4" y="201"/>
                    <a:pt x="56" y="200"/>
                    <a:pt x="56" y="198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7" y="210"/>
                    <a:pt x="67" y="210"/>
                    <a:pt x="67" y="210"/>
                  </a:cubicBezTo>
                  <a:cubicBezTo>
                    <a:pt x="67" y="212"/>
                    <a:pt x="68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2" y="213"/>
                    <a:pt x="74" y="212"/>
                    <a:pt x="74" y="21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0" y="158"/>
                    <a:pt x="89" y="160"/>
                    <a:pt x="90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4"/>
                    <a:pt x="94" y="164"/>
                    <a:pt x="95" y="163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97" y="171"/>
                    <a:pt x="97" y="171"/>
                    <a:pt x="97" y="171"/>
                  </a:cubicBezTo>
                  <a:cubicBezTo>
                    <a:pt x="97" y="172"/>
                    <a:pt x="98" y="174"/>
                    <a:pt x="100" y="175"/>
                  </a:cubicBezTo>
                  <a:cubicBezTo>
                    <a:pt x="100" y="175"/>
                    <a:pt x="100" y="175"/>
                    <a:pt x="101" y="175"/>
                  </a:cubicBezTo>
                  <a:cubicBezTo>
                    <a:pt x="102" y="175"/>
                    <a:pt x="103" y="174"/>
                    <a:pt x="104" y="17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6"/>
                    <a:pt x="110" y="166"/>
                    <a:pt x="110" y="166"/>
                  </a:cubicBezTo>
                  <a:cubicBezTo>
                    <a:pt x="111" y="167"/>
                    <a:pt x="112" y="167"/>
                    <a:pt x="113" y="167"/>
                  </a:cubicBezTo>
                  <a:cubicBezTo>
                    <a:pt x="113" y="167"/>
                    <a:pt x="114" y="167"/>
                    <a:pt x="115" y="166"/>
                  </a:cubicBezTo>
                  <a:cubicBezTo>
                    <a:pt x="116" y="165"/>
                    <a:pt x="116" y="163"/>
                    <a:pt x="115" y="16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6" y="220"/>
                    <a:pt x="106" y="222"/>
                    <a:pt x="108" y="223"/>
                  </a:cubicBezTo>
                  <a:cubicBezTo>
                    <a:pt x="109" y="223"/>
                    <a:pt x="109" y="223"/>
                    <a:pt x="110" y="223"/>
                  </a:cubicBezTo>
                  <a:cubicBezTo>
                    <a:pt x="111" y="223"/>
                    <a:pt x="112" y="222"/>
                    <a:pt x="113" y="221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27" y="217"/>
                    <a:pt x="128" y="219"/>
                    <a:pt x="129" y="220"/>
                  </a:cubicBezTo>
                  <a:cubicBezTo>
                    <a:pt x="130" y="220"/>
                    <a:pt x="131" y="221"/>
                    <a:pt x="131" y="221"/>
                  </a:cubicBezTo>
                  <a:cubicBezTo>
                    <a:pt x="132" y="221"/>
                    <a:pt x="133" y="220"/>
                    <a:pt x="134" y="219"/>
                  </a:cubicBezTo>
                  <a:cubicBezTo>
                    <a:pt x="139" y="209"/>
                    <a:pt x="139" y="209"/>
                    <a:pt x="139" y="209"/>
                  </a:cubicBezTo>
                  <a:cubicBezTo>
                    <a:pt x="143" y="223"/>
                    <a:pt x="143" y="223"/>
                    <a:pt x="143" y="223"/>
                  </a:cubicBezTo>
                  <a:cubicBezTo>
                    <a:pt x="144" y="225"/>
                    <a:pt x="145" y="226"/>
                    <a:pt x="147" y="226"/>
                  </a:cubicBezTo>
                  <a:cubicBezTo>
                    <a:pt x="147" y="226"/>
                    <a:pt x="147" y="226"/>
                    <a:pt x="148" y="226"/>
                  </a:cubicBezTo>
                  <a:cubicBezTo>
                    <a:pt x="149" y="225"/>
                    <a:pt x="150" y="223"/>
                    <a:pt x="150" y="221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6" y="213"/>
                    <a:pt x="156" y="213"/>
                    <a:pt x="157" y="213"/>
                  </a:cubicBezTo>
                  <a:cubicBezTo>
                    <a:pt x="158" y="213"/>
                    <a:pt x="159" y="212"/>
                    <a:pt x="160" y="211"/>
                  </a:cubicBezTo>
                  <a:cubicBezTo>
                    <a:pt x="161" y="210"/>
                    <a:pt x="160" y="207"/>
                    <a:pt x="159" y="207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43" y="198"/>
                    <a:pt x="143" y="198"/>
                    <a:pt x="143" y="198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203"/>
                    <a:pt x="176" y="204"/>
                    <a:pt x="176" y="204"/>
                  </a:cubicBezTo>
                  <a:cubicBezTo>
                    <a:pt x="178" y="204"/>
                    <a:pt x="179" y="203"/>
                    <a:pt x="179" y="202"/>
                  </a:cubicBezTo>
                  <a:cubicBezTo>
                    <a:pt x="180" y="200"/>
                    <a:pt x="180" y="198"/>
                    <a:pt x="178" y="197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7"/>
                    <a:pt x="143" y="159"/>
                    <a:pt x="145" y="159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7" y="159"/>
                    <a:pt x="148" y="157"/>
                    <a:pt x="148" y="156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8"/>
                    <a:pt x="157" y="158"/>
                    <a:pt x="158" y="158"/>
                  </a:cubicBezTo>
                  <a:cubicBezTo>
                    <a:pt x="159" y="158"/>
                    <a:pt x="160" y="158"/>
                    <a:pt x="161" y="157"/>
                  </a:cubicBezTo>
                  <a:cubicBezTo>
                    <a:pt x="162" y="156"/>
                    <a:pt x="162" y="153"/>
                    <a:pt x="160" y="152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60" y="143"/>
                    <a:pt x="161" y="141"/>
                    <a:pt x="161" y="139"/>
                  </a:cubicBezTo>
                  <a:cubicBezTo>
                    <a:pt x="160" y="138"/>
                    <a:pt x="159" y="137"/>
                    <a:pt x="157" y="137"/>
                  </a:cubicBezTo>
                  <a:cubicBezTo>
                    <a:pt x="157" y="137"/>
                    <a:pt x="157" y="137"/>
                    <a:pt x="157" y="137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77" y="132"/>
                    <a:pt x="177" y="132"/>
                    <a:pt x="177" y="13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4"/>
                    <a:pt x="203" y="174"/>
                    <a:pt x="205" y="174"/>
                  </a:cubicBezTo>
                  <a:cubicBezTo>
                    <a:pt x="205" y="174"/>
                    <a:pt x="206" y="174"/>
                    <a:pt x="206" y="174"/>
                  </a:cubicBezTo>
                  <a:cubicBezTo>
                    <a:pt x="208" y="173"/>
                    <a:pt x="208" y="171"/>
                    <a:pt x="207" y="169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10" y="153"/>
                    <a:pt x="210" y="153"/>
                    <a:pt x="210" y="153"/>
                  </a:cubicBezTo>
                  <a:cubicBezTo>
                    <a:pt x="211" y="154"/>
                    <a:pt x="212" y="154"/>
                    <a:pt x="213" y="154"/>
                  </a:cubicBezTo>
                  <a:cubicBezTo>
                    <a:pt x="214" y="154"/>
                    <a:pt x="214" y="154"/>
                    <a:pt x="215" y="154"/>
                  </a:cubicBezTo>
                  <a:cubicBezTo>
                    <a:pt x="216" y="153"/>
                    <a:pt x="217" y="151"/>
                    <a:pt x="216" y="149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3"/>
                    <a:pt x="225" y="143"/>
                    <a:pt x="225" y="143"/>
                  </a:cubicBezTo>
                  <a:cubicBezTo>
                    <a:pt x="227" y="143"/>
                    <a:pt x="228" y="142"/>
                    <a:pt x="229" y="141"/>
                  </a:cubicBezTo>
                  <a:cubicBezTo>
                    <a:pt x="229" y="139"/>
                    <a:pt x="228" y="137"/>
                    <a:pt x="226" y="137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21" y="128"/>
                    <a:pt x="221" y="128"/>
                    <a:pt x="221" y="128"/>
                  </a:cubicBezTo>
                  <a:cubicBezTo>
                    <a:pt x="223" y="127"/>
                    <a:pt x="223" y="125"/>
                    <a:pt x="222" y="123"/>
                  </a:cubicBezTo>
                  <a:cubicBezTo>
                    <a:pt x="222" y="122"/>
                    <a:pt x="221" y="121"/>
                    <a:pt x="219" y="121"/>
                  </a:cubicBezTo>
                  <a:cubicBezTo>
                    <a:pt x="219" y="121"/>
                    <a:pt x="218" y="121"/>
                    <a:pt x="218" y="122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2" y="131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4" y="105"/>
                    <a:pt x="225" y="103"/>
                    <a:pt x="224" y="101"/>
                  </a:cubicBezTo>
                  <a:cubicBezTo>
                    <a:pt x="223" y="100"/>
                    <a:pt x="222" y="100"/>
                    <a:pt x="221" y="100"/>
                  </a:cubicBezTo>
                  <a:cubicBezTo>
                    <a:pt x="220" y="100"/>
                    <a:pt x="220" y="100"/>
                    <a:pt x="219" y="100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6" y="112"/>
                    <a:pt x="166" y="112"/>
                  </a:cubicBezTo>
                  <a:cubicBezTo>
                    <a:pt x="168" y="112"/>
                    <a:pt x="169" y="111"/>
                    <a:pt x="169" y="110"/>
                  </a:cubicBezTo>
                  <a:cubicBezTo>
                    <a:pt x="170" y="108"/>
                    <a:pt x="170" y="106"/>
                    <a:pt x="168" y="105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5" y="99"/>
                    <a:pt x="176" y="97"/>
                    <a:pt x="176" y="95"/>
                  </a:cubicBezTo>
                  <a:cubicBezTo>
                    <a:pt x="175" y="94"/>
                    <a:pt x="174" y="93"/>
                    <a:pt x="172" y="93"/>
                  </a:cubicBezTo>
                  <a:cubicBezTo>
                    <a:pt x="172" y="93"/>
                    <a:pt x="172" y="93"/>
                    <a:pt x="171" y="93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89"/>
                    <a:pt x="162" y="87"/>
                    <a:pt x="161" y="87"/>
                  </a:cubicBezTo>
                  <a:cubicBezTo>
                    <a:pt x="160" y="86"/>
                    <a:pt x="160" y="86"/>
                    <a:pt x="159" y="86"/>
                  </a:cubicBezTo>
                  <a:cubicBezTo>
                    <a:pt x="158" y="86"/>
                    <a:pt x="157" y="87"/>
                    <a:pt x="156" y="89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12" y="68"/>
                    <a:pt x="213" y="66"/>
                    <a:pt x="213" y="64"/>
                  </a:cubicBezTo>
                  <a:cubicBezTo>
                    <a:pt x="213" y="62"/>
                    <a:pt x="211" y="61"/>
                    <a:pt x="210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97" y="50"/>
                    <a:pt x="197" y="50"/>
                    <a:pt x="197" y="50"/>
                  </a:cubicBezTo>
                  <a:cubicBezTo>
                    <a:pt x="199" y="50"/>
                    <a:pt x="200" y="49"/>
                    <a:pt x="200" y="47"/>
                  </a:cubicBezTo>
                  <a:cubicBezTo>
                    <a:pt x="200" y="45"/>
                    <a:pt x="198" y="44"/>
                    <a:pt x="197" y="44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197" y="32"/>
                    <a:pt x="197" y="30"/>
                    <a:pt x="196" y="28"/>
                  </a:cubicBezTo>
                  <a:cubicBezTo>
                    <a:pt x="195" y="28"/>
                    <a:pt x="194" y="27"/>
                    <a:pt x="193" y="27"/>
                  </a:cubicBezTo>
                  <a:cubicBezTo>
                    <a:pt x="192" y="27"/>
                    <a:pt x="192" y="28"/>
                    <a:pt x="191" y="28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79" y="25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5" y="25"/>
                    <a:pt x="174" y="26"/>
                    <a:pt x="174" y="28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74" y="46"/>
                    <a:pt x="174" y="46"/>
                    <a:pt x="174" y="4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3" y="14"/>
                    <a:pt x="161" y="13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7" y="13"/>
                    <a:pt x="156" y="14"/>
                    <a:pt x="156" y="16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21" y="102"/>
                    <a:pt x="121" y="102"/>
                    <a:pt x="121" y="102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9" y="68"/>
                    <a:pt x="140" y="66"/>
                    <a:pt x="139" y="64"/>
                  </a:cubicBezTo>
                  <a:cubicBezTo>
                    <a:pt x="139" y="63"/>
                    <a:pt x="138" y="62"/>
                    <a:pt x="136" y="62"/>
                  </a:cubicBezTo>
                  <a:cubicBezTo>
                    <a:pt x="136" y="62"/>
                    <a:pt x="135" y="63"/>
                    <a:pt x="135" y="63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4"/>
                    <a:pt x="132" y="52"/>
                    <a:pt x="130" y="52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7" y="51"/>
                    <a:pt x="126" y="52"/>
                    <a:pt x="126" y="5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19" y="60"/>
                    <a:pt x="118" y="59"/>
                    <a:pt x="117" y="59"/>
                  </a:cubicBezTo>
                  <a:cubicBezTo>
                    <a:pt x="116" y="59"/>
                    <a:pt x="115" y="60"/>
                    <a:pt x="115" y="60"/>
                  </a:cubicBezTo>
                  <a:cubicBezTo>
                    <a:pt x="113" y="61"/>
                    <a:pt x="113" y="64"/>
                    <a:pt x="114" y="65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6"/>
                    <a:pt x="123" y="4"/>
                    <a:pt x="121" y="4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7" y="4"/>
                    <a:pt x="117" y="5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2" y="9"/>
                    <a:pt x="102" y="7"/>
                    <a:pt x="100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6"/>
                    <a:pt x="96" y="6"/>
                    <a:pt x="95" y="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1"/>
                    <a:pt x="84" y="0"/>
                    <a:pt x="8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0243" name="直接连接符 219"/>
          <p:cNvCxnSpPr>
            <a:cxnSpLocks noChangeShapeType="1"/>
          </p:cNvCxnSpPr>
          <p:nvPr/>
        </p:nvCxnSpPr>
        <p:spPr bwMode="auto">
          <a:xfrm flipV="1">
            <a:off x="685800" y="4754563"/>
            <a:ext cx="0" cy="1528762"/>
          </a:xfrm>
          <a:prstGeom prst="line">
            <a:avLst/>
          </a:prstGeom>
          <a:noFill/>
          <a:ln w="25400">
            <a:solidFill>
              <a:srgbClr val="FBF7EC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244" name="组合 1"/>
          <p:cNvGrpSpPr/>
          <p:nvPr/>
        </p:nvGrpSpPr>
        <p:grpSpPr bwMode="auto">
          <a:xfrm>
            <a:off x="6272213" y="163513"/>
            <a:ext cx="5657850" cy="2025650"/>
            <a:chOff x="0" y="0"/>
            <a:chExt cx="5657712" cy="2026080"/>
          </a:xfrm>
        </p:grpSpPr>
        <p:grpSp>
          <p:nvGrpSpPr>
            <p:cNvPr id="10255" name="组合 39"/>
            <p:cNvGrpSpPr/>
            <p:nvPr/>
          </p:nvGrpSpPr>
          <p:grpSpPr bwMode="auto">
            <a:xfrm>
              <a:off x="0" y="0"/>
              <a:ext cx="5657712" cy="995624"/>
              <a:chOff x="0" y="0"/>
              <a:chExt cx="5657712" cy="995624"/>
            </a:xfrm>
          </p:grpSpPr>
          <p:cxnSp>
            <p:nvCxnSpPr>
              <p:cNvPr id="10257" name="直接连接符 219"/>
              <p:cNvCxnSpPr>
                <a:cxnSpLocks noChangeShapeType="1"/>
              </p:cNvCxnSpPr>
              <p:nvPr/>
            </p:nvCxnSpPr>
            <p:spPr bwMode="auto">
              <a:xfrm>
                <a:off x="0" y="497812"/>
                <a:ext cx="5111750" cy="0"/>
              </a:xfrm>
              <a:prstGeom prst="line">
                <a:avLst/>
              </a:prstGeom>
              <a:noFill/>
              <a:ln w="25400">
                <a:solidFill>
                  <a:srgbClr val="FBF7EC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0258" name="Freeform 119"/>
              <p:cNvSpPr/>
              <p:nvPr/>
            </p:nvSpPr>
            <p:spPr bwMode="auto">
              <a:xfrm rot="-914136">
                <a:off x="2556355" y="220076"/>
                <a:ext cx="562762" cy="555472"/>
              </a:xfrm>
              <a:custGeom>
                <a:avLst/>
                <a:gdLst>
                  <a:gd name="T0" fmla="*/ 181853 w 229"/>
                  <a:gd name="T1" fmla="*/ 34410 h 226"/>
                  <a:gd name="T2" fmla="*/ 211343 w 229"/>
                  <a:gd name="T3" fmla="*/ 71277 h 226"/>
                  <a:gd name="T4" fmla="*/ 125331 w 229"/>
                  <a:gd name="T5" fmla="*/ 71277 h 226"/>
                  <a:gd name="T6" fmla="*/ 208885 w 229"/>
                  <a:gd name="T7" fmla="*/ 164675 h 226"/>
                  <a:gd name="T8" fmla="*/ 174481 w 229"/>
                  <a:gd name="T9" fmla="*/ 167133 h 226"/>
                  <a:gd name="T10" fmla="*/ 169566 w 229"/>
                  <a:gd name="T11" fmla="*/ 213832 h 226"/>
                  <a:gd name="T12" fmla="*/ 130246 w 229"/>
                  <a:gd name="T13" fmla="*/ 231037 h 226"/>
                  <a:gd name="T14" fmla="*/ 105671 w 229"/>
                  <a:gd name="T15" fmla="*/ 226121 h 226"/>
                  <a:gd name="T16" fmla="*/ 36862 w 229"/>
                  <a:gd name="T17" fmla="*/ 176965 h 226"/>
                  <a:gd name="T18" fmla="*/ 2457 w 229"/>
                  <a:gd name="T19" fmla="*/ 208916 h 226"/>
                  <a:gd name="T20" fmla="*/ 24575 w 229"/>
                  <a:gd name="T21" fmla="*/ 258073 h 226"/>
                  <a:gd name="T22" fmla="*/ 17202 w 229"/>
                  <a:gd name="T23" fmla="*/ 294941 h 226"/>
                  <a:gd name="T24" fmla="*/ 250663 w 229"/>
                  <a:gd name="T25" fmla="*/ 277736 h 226"/>
                  <a:gd name="T26" fmla="*/ 149906 w 229"/>
                  <a:gd name="T27" fmla="*/ 297399 h 226"/>
                  <a:gd name="T28" fmla="*/ 142534 w 229"/>
                  <a:gd name="T29" fmla="*/ 326893 h 226"/>
                  <a:gd name="T30" fmla="*/ 179396 w 229"/>
                  <a:gd name="T31" fmla="*/ 339182 h 226"/>
                  <a:gd name="T32" fmla="*/ 39320 w 229"/>
                  <a:gd name="T33" fmla="*/ 398170 h 226"/>
                  <a:gd name="T34" fmla="*/ 122874 w 229"/>
                  <a:gd name="T35" fmla="*/ 432580 h 226"/>
                  <a:gd name="T36" fmla="*/ 108129 w 229"/>
                  <a:gd name="T37" fmla="*/ 447327 h 226"/>
                  <a:gd name="T38" fmla="*/ 120416 w 229"/>
                  <a:gd name="T39" fmla="*/ 459616 h 226"/>
                  <a:gd name="T40" fmla="*/ 135161 w 229"/>
                  <a:gd name="T41" fmla="*/ 444869 h 226"/>
                  <a:gd name="T42" fmla="*/ 172023 w 229"/>
                  <a:gd name="T43" fmla="*/ 523520 h 226"/>
                  <a:gd name="T44" fmla="*/ 226088 w 229"/>
                  <a:gd name="T45" fmla="*/ 385881 h 226"/>
                  <a:gd name="T46" fmla="*/ 238375 w 229"/>
                  <a:gd name="T47" fmla="*/ 420291 h 226"/>
                  <a:gd name="T48" fmla="*/ 270322 w 229"/>
                  <a:gd name="T49" fmla="*/ 408002 h 226"/>
                  <a:gd name="T50" fmla="*/ 282610 w 229"/>
                  <a:gd name="T51" fmla="*/ 309688 h 226"/>
                  <a:gd name="T52" fmla="*/ 277695 w 229"/>
                  <a:gd name="T53" fmla="*/ 543183 h 226"/>
                  <a:gd name="T54" fmla="*/ 317014 w 229"/>
                  <a:gd name="T55" fmla="*/ 540725 h 226"/>
                  <a:gd name="T56" fmla="*/ 361249 w 229"/>
                  <a:gd name="T57" fmla="*/ 555472 h 226"/>
                  <a:gd name="T58" fmla="*/ 385824 w 229"/>
                  <a:gd name="T59" fmla="*/ 523520 h 226"/>
                  <a:gd name="T60" fmla="*/ 341589 w 229"/>
                  <a:gd name="T61" fmla="*/ 449785 h 226"/>
                  <a:gd name="T62" fmla="*/ 334217 w 229"/>
                  <a:gd name="T63" fmla="*/ 427664 h 226"/>
                  <a:gd name="T64" fmla="*/ 356334 w 229"/>
                  <a:gd name="T65" fmla="*/ 390797 h 226"/>
                  <a:gd name="T66" fmla="*/ 395654 w 229"/>
                  <a:gd name="T67" fmla="*/ 385881 h 226"/>
                  <a:gd name="T68" fmla="*/ 385824 w 229"/>
                  <a:gd name="T69" fmla="*/ 336724 h 226"/>
                  <a:gd name="T70" fmla="*/ 496410 w 229"/>
                  <a:gd name="T71" fmla="*/ 425206 h 226"/>
                  <a:gd name="T72" fmla="*/ 491495 w 229"/>
                  <a:gd name="T73" fmla="*/ 336724 h 226"/>
                  <a:gd name="T74" fmla="*/ 530815 w 229"/>
                  <a:gd name="T75" fmla="*/ 366218 h 226"/>
                  <a:gd name="T76" fmla="*/ 555390 w 229"/>
                  <a:gd name="T77" fmla="*/ 336724 h 226"/>
                  <a:gd name="T78" fmla="*/ 535730 w 229"/>
                  <a:gd name="T79" fmla="*/ 299857 h 226"/>
                  <a:gd name="T80" fmla="*/ 550475 w 229"/>
                  <a:gd name="T81" fmla="*/ 248242 h 226"/>
                  <a:gd name="T82" fmla="*/ 380909 w 229"/>
                  <a:gd name="T83" fmla="*/ 258073 h 226"/>
                  <a:gd name="T84" fmla="*/ 403026 w 229"/>
                  <a:gd name="T85" fmla="*/ 250700 h 226"/>
                  <a:gd name="T86" fmla="*/ 395654 w 229"/>
                  <a:gd name="T87" fmla="*/ 235953 h 226"/>
                  <a:gd name="T88" fmla="*/ 375994 w 229"/>
                  <a:gd name="T89" fmla="*/ 240868 h 226"/>
                  <a:gd name="T90" fmla="*/ 516070 w 229"/>
                  <a:gd name="T91" fmla="*/ 149928 h 226"/>
                  <a:gd name="T92" fmla="*/ 484123 w 229"/>
                  <a:gd name="T93" fmla="*/ 122892 h 226"/>
                  <a:gd name="T94" fmla="*/ 481665 w 229"/>
                  <a:gd name="T95" fmla="*/ 81109 h 226"/>
                  <a:gd name="T96" fmla="*/ 442346 w 229"/>
                  <a:gd name="T97" fmla="*/ 68820 h 226"/>
                  <a:gd name="T98" fmla="*/ 427601 w 229"/>
                  <a:gd name="T99" fmla="*/ 113061 h 226"/>
                  <a:gd name="T100" fmla="*/ 383366 w 229"/>
                  <a:gd name="T101" fmla="*/ 39325 h 226"/>
                  <a:gd name="T102" fmla="*/ 341589 w 229"/>
                  <a:gd name="T103" fmla="*/ 157302 h 226"/>
                  <a:gd name="T104" fmla="*/ 319472 w 229"/>
                  <a:gd name="T105" fmla="*/ 127808 h 226"/>
                  <a:gd name="T106" fmla="*/ 287525 w 229"/>
                  <a:gd name="T107" fmla="*/ 145013 h 226"/>
                  <a:gd name="T108" fmla="*/ 245748 w 229"/>
                  <a:gd name="T109" fmla="*/ 122892 h 226"/>
                  <a:gd name="T110" fmla="*/ 238375 w 229"/>
                  <a:gd name="T111" fmla="*/ 100771 h 226"/>
                  <a:gd name="T112" fmla="*/ 240833 w 229"/>
                  <a:gd name="T113" fmla="*/ 14747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59" name="Freeform 119"/>
              <p:cNvSpPr/>
              <p:nvPr/>
            </p:nvSpPr>
            <p:spPr bwMode="auto">
              <a:xfrm rot="-914136">
                <a:off x="3499710" y="127955"/>
                <a:ext cx="749422" cy="739714"/>
              </a:xfrm>
              <a:custGeom>
                <a:avLst/>
                <a:gdLst>
                  <a:gd name="T0" fmla="*/ 242171 w 229"/>
                  <a:gd name="T1" fmla="*/ 45823 h 226"/>
                  <a:gd name="T2" fmla="*/ 281442 w 229"/>
                  <a:gd name="T3" fmla="*/ 94919 h 226"/>
                  <a:gd name="T4" fmla="*/ 166902 w 229"/>
                  <a:gd name="T5" fmla="*/ 94919 h 226"/>
                  <a:gd name="T6" fmla="*/ 278170 w 229"/>
                  <a:gd name="T7" fmla="*/ 219296 h 226"/>
                  <a:gd name="T8" fmla="*/ 232354 w 229"/>
                  <a:gd name="T9" fmla="*/ 222569 h 226"/>
                  <a:gd name="T10" fmla="*/ 225808 w 229"/>
                  <a:gd name="T11" fmla="*/ 284757 h 226"/>
                  <a:gd name="T12" fmla="*/ 173447 w 229"/>
                  <a:gd name="T13" fmla="*/ 307669 h 226"/>
                  <a:gd name="T14" fmla="*/ 140721 w 229"/>
                  <a:gd name="T15" fmla="*/ 301123 h 226"/>
                  <a:gd name="T16" fmla="*/ 49089 w 229"/>
                  <a:gd name="T17" fmla="*/ 235661 h 226"/>
                  <a:gd name="T18" fmla="*/ 3273 w 229"/>
                  <a:gd name="T19" fmla="*/ 278211 h 226"/>
                  <a:gd name="T20" fmla="*/ 32726 w 229"/>
                  <a:gd name="T21" fmla="*/ 343672 h 226"/>
                  <a:gd name="T22" fmla="*/ 22908 w 229"/>
                  <a:gd name="T23" fmla="*/ 392768 h 226"/>
                  <a:gd name="T24" fmla="*/ 333804 w 229"/>
                  <a:gd name="T25" fmla="*/ 369857 h 226"/>
                  <a:gd name="T26" fmla="*/ 199628 w 229"/>
                  <a:gd name="T27" fmla="*/ 396042 h 226"/>
                  <a:gd name="T28" fmla="*/ 189810 w 229"/>
                  <a:gd name="T29" fmla="*/ 435318 h 226"/>
                  <a:gd name="T30" fmla="*/ 238899 w 229"/>
                  <a:gd name="T31" fmla="*/ 451684 h 226"/>
                  <a:gd name="T32" fmla="*/ 52361 w 229"/>
                  <a:gd name="T33" fmla="*/ 530237 h 226"/>
                  <a:gd name="T34" fmla="*/ 163629 w 229"/>
                  <a:gd name="T35" fmla="*/ 576060 h 226"/>
                  <a:gd name="T36" fmla="*/ 143994 w 229"/>
                  <a:gd name="T37" fmla="*/ 595699 h 226"/>
                  <a:gd name="T38" fmla="*/ 160357 w 229"/>
                  <a:gd name="T39" fmla="*/ 612064 h 226"/>
                  <a:gd name="T40" fmla="*/ 179992 w 229"/>
                  <a:gd name="T41" fmla="*/ 592426 h 226"/>
                  <a:gd name="T42" fmla="*/ 229081 w 229"/>
                  <a:gd name="T43" fmla="*/ 697164 h 226"/>
                  <a:gd name="T44" fmla="*/ 301078 w 229"/>
                  <a:gd name="T45" fmla="*/ 513872 h 226"/>
                  <a:gd name="T46" fmla="*/ 317441 w 229"/>
                  <a:gd name="T47" fmla="*/ 559695 h 226"/>
                  <a:gd name="T48" fmla="*/ 359984 w 229"/>
                  <a:gd name="T49" fmla="*/ 543330 h 226"/>
                  <a:gd name="T50" fmla="*/ 376347 w 229"/>
                  <a:gd name="T51" fmla="*/ 412407 h 226"/>
                  <a:gd name="T52" fmla="*/ 369802 w 229"/>
                  <a:gd name="T53" fmla="*/ 723349 h 226"/>
                  <a:gd name="T54" fmla="*/ 422163 w 229"/>
                  <a:gd name="T55" fmla="*/ 720076 h 226"/>
                  <a:gd name="T56" fmla="*/ 481070 w 229"/>
                  <a:gd name="T57" fmla="*/ 739714 h 226"/>
                  <a:gd name="T58" fmla="*/ 513796 w 229"/>
                  <a:gd name="T59" fmla="*/ 697164 h 226"/>
                  <a:gd name="T60" fmla="*/ 454889 w 229"/>
                  <a:gd name="T61" fmla="*/ 598972 h 226"/>
                  <a:gd name="T62" fmla="*/ 445072 w 229"/>
                  <a:gd name="T63" fmla="*/ 569514 h 226"/>
                  <a:gd name="T64" fmla="*/ 474525 w 229"/>
                  <a:gd name="T65" fmla="*/ 520418 h 226"/>
                  <a:gd name="T66" fmla="*/ 526886 w 229"/>
                  <a:gd name="T67" fmla="*/ 513872 h 226"/>
                  <a:gd name="T68" fmla="*/ 513796 w 229"/>
                  <a:gd name="T69" fmla="*/ 448411 h 226"/>
                  <a:gd name="T70" fmla="*/ 661062 w 229"/>
                  <a:gd name="T71" fmla="*/ 566241 h 226"/>
                  <a:gd name="T72" fmla="*/ 654517 w 229"/>
                  <a:gd name="T73" fmla="*/ 448411 h 226"/>
                  <a:gd name="T74" fmla="*/ 706878 w 229"/>
                  <a:gd name="T75" fmla="*/ 487688 h 226"/>
                  <a:gd name="T76" fmla="*/ 739604 w 229"/>
                  <a:gd name="T77" fmla="*/ 448411 h 226"/>
                  <a:gd name="T78" fmla="*/ 713424 w 229"/>
                  <a:gd name="T79" fmla="*/ 399315 h 226"/>
                  <a:gd name="T80" fmla="*/ 733059 w 229"/>
                  <a:gd name="T81" fmla="*/ 330580 h 226"/>
                  <a:gd name="T82" fmla="*/ 507251 w 229"/>
                  <a:gd name="T83" fmla="*/ 343672 h 226"/>
                  <a:gd name="T84" fmla="*/ 536704 w 229"/>
                  <a:gd name="T85" fmla="*/ 333853 h 226"/>
                  <a:gd name="T86" fmla="*/ 526886 w 229"/>
                  <a:gd name="T87" fmla="*/ 314215 h 226"/>
                  <a:gd name="T88" fmla="*/ 500706 w 229"/>
                  <a:gd name="T89" fmla="*/ 320761 h 226"/>
                  <a:gd name="T90" fmla="*/ 687243 w 229"/>
                  <a:gd name="T91" fmla="*/ 199657 h 226"/>
                  <a:gd name="T92" fmla="*/ 644699 w 229"/>
                  <a:gd name="T93" fmla="*/ 163654 h 226"/>
                  <a:gd name="T94" fmla="*/ 641427 w 229"/>
                  <a:gd name="T95" fmla="*/ 108011 h 226"/>
                  <a:gd name="T96" fmla="*/ 589065 w 229"/>
                  <a:gd name="T97" fmla="*/ 91646 h 226"/>
                  <a:gd name="T98" fmla="*/ 569430 w 229"/>
                  <a:gd name="T99" fmla="*/ 150561 h 226"/>
                  <a:gd name="T100" fmla="*/ 510523 w 229"/>
                  <a:gd name="T101" fmla="*/ 52369 h 226"/>
                  <a:gd name="T102" fmla="*/ 454889 w 229"/>
                  <a:gd name="T103" fmla="*/ 209477 h 226"/>
                  <a:gd name="T104" fmla="*/ 425436 w 229"/>
                  <a:gd name="T105" fmla="*/ 170200 h 226"/>
                  <a:gd name="T106" fmla="*/ 382892 w 229"/>
                  <a:gd name="T107" fmla="*/ 193111 h 226"/>
                  <a:gd name="T108" fmla="*/ 327259 w 229"/>
                  <a:gd name="T109" fmla="*/ 163654 h 226"/>
                  <a:gd name="T110" fmla="*/ 317441 w 229"/>
                  <a:gd name="T111" fmla="*/ 134196 h 226"/>
                  <a:gd name="T112" fmla="*/ 320713 w 229"/>
                  <a:gd name="T113" fmla="*/ 19638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60" name="Freeform 119"/>
              <p:cNvSpPr/>
              <p:nvPr/>
            </p:nvSpPr>
            <p:spPr bwMode="auto">
              <a:xfrm rot="-914136">
                <a:off x="4649022" y="0"/>
                <a:ext cx="1008690" cy="995624"/>
              </a:xfrm>
              <a:custGeom>
                <a:avLst/>
                <a:gdLst>
                  <a:gd name="T0" fmla="*/ 325952 w 229"/>
                  <a:gd name="T1" fmla="*/ 61676 h 226"/>
                  <a:gd name="T2" fmla="*/ 378809 w 229"/>
                  <a:gd name="T3" fmla="*/ 127757 h 226"/>
                  <a:gd name="T4" fmla="*/ 224643 w 229"/>
                  <a:gd name="T5" fmla="*/ 127757 h 226"/>
                  <a:gd name="T6" fmla="*/ 374405 w 229"/>
                  <a:gd name="T7" fmla="*/ 295163 h 226"/>
                  <a:gd name="T8" fmla="*/ 312738 w 229"/>
                  <a:gd name="T9" fmla="*/ 299568 h 226"/>
                  <a:gd name="T10" fmla="*/ 303928 w 229"/>
                  <a:gd name="T11" fmla="*/ 383271 h 226"/>
                  <a:gd name="T12" fmla="*/ 233452 w 229"/>
                  <a:gd name="T13" fmla="*/ 414109 h 226"/>
                  <a:gd name="T14" fmla="*/ 189405 w 229"/>
                  <a:gd name="T15" fmla="*/ 405298 h 226"/>
                  <a:gd name="T16" fmla="*/ 66071 w 229"/>
                  <a:gd name="T17" fmla="*/ 317190 h 226"/>
                  <a:gd name="T18" fmla="*/ 4405 w 229"/>
                  <a:gd name="T19" fmla="*/ 374460 h 226"/>
                  <a:gd name="T20" fmla="*/ 44048 w 229"/>
                  <a:gd name="T21" fmla="*/ 462569 h 226"/>
                  <a:gd name="T22" fmla="*/ 30833 w 229"/>
                  <a:gd name="T23" fmla="*/ 528650 h 226"/>
                  <a:gd name="T24" fmla="*/ 449286 w 229"/>
                  <a:gd name="T25" fmla="*/ 497812 h 226"/>
                  <a:gd name="T26" fmla="*/ 268690 w 229"/>
                  <a:gd name="T27" fmla="*/ 533055 h 226"/>
                  <a:gd name="T28" fmla="*/ 255476 w 229"/>
                  <a:gd name="T29" fmla="*/ 585920 h 226"/>
                  <a:gd name="T30" fmla="*/ 321547 w 229"/>
                  <a:gd name="T31" fmla="*/ 607947 h 226"/>
                  <a:gd name="T32" fmla="*/ 70476 w 229"/>
                  <a:gd name="T33" fmla="*/ 713677 h 226"/>
                  <a:gd name="T34" fmla="*/ 220238 w 229"/>
                  <a:gd name="T35" fmla="*/ 775353 h 226"/>
                  <a:gd name="T36" fmla="*/ 193809 w 229"/>
                  <a:gd name="T37" fmla="*/ 801786 h 226"/>
                  <a:gd name="T38" fmla="*/ 215833 w 229"/>
                  <a:gd name="T39" fmla="*/ 823813 h 226"/>
                  <a:gd name="T40" fmla="*/ 242262 w 229"/>
                  <a:gd name="T41" fmla="*/ 797380 h 226"/>
                  <a:gd name="T42" fmla="*/ 308333 w 229"/>
                  <a:gd name="T43" fmla="*/ 938354 h 226"/>
                  <a:gd name="T44" fmla="*/ 405238 w 229"/>
                  <a:gd name="T45" fmla="*/ 691650 h 226"/>
                  <a:gd name="T46" fmla="*/ 427262 w 229"/>
                  <a:gd name="T47" fmla="*/ 753326 h 226"/>
                  <a:gd name="T48" fmla="*/ 484524 w 229"/>
                  <a:gd name="T49" fmla="*/ 731299 h 226"/>
                  <a:gd name="T50" fmla="*/ 506547 w 229"/>
                  <a:gd name="T51" fmla="*/ 555082 h 226"/>
                  <a:gd name="T52" fmla="*/ 497738 w 229"/>
                  <a:gd name="T53" fmla="*/ 973597 h 226"/>
                  <a:gd name="T54" fmla="*/ 568214 w 229"/>
                  <a:gd name="T55" fmla="*/ 969192 h 226"/>
                  <a:gd name="T56" fmla="*/ 647500 w 229"/>
                  <a:gd name="T57" fmla="*/ 995624 h 226"/>
                  <a:gd name="T58" fmla="*/ 691547 w 229"/>
                  <a:gd name="T59" fmla="*/ 938354 h 226"/>
                  <a:gd name="T60" fmla="*/ 612262 w 229"/>
                  <a:gd name="T61" fmla="*/ 806191 h 226"/>
                  <a:gd name="T62" fmla="*/ 599047 w 229"/>
                  <a:gd name="T63" fmla="*/ 766542 h 226"/>
                  <a:gd name="T64" fmla="*/ 638690 w 229"/>
                  <a:gd name="T65" fmla="*/ 700461 h 226"/>
                  <a:gd name="T66" fmla="*/ 709166 w 229"/>
                  <a:gd name="T67" fmla="*/ 691650 h 226"/>
                  <a:gd name="T68" fmla="*/ 691547 w 229"/>
                  <a:gd name="T69" fmla="*/ 603542 h 226"/>
                  <a:gd name="T70" fmla="*/ 889761 w 229"/>
                  <a:gd name="T71" fmla="*/ 762137 h 226"/>
                  <a:gd name="T72" fmla="*/ 880952 w 229"/>
                  <a:gd name="T73" fmla="*/ 603542 h 226"/>
                  <a:gd name="T74" fmla="*/ 951428 w 229"/>
                  <a:gd name="T75" fmla="*/ 656407 h 226"/>
                  <a:gd name="T76" fmla="*/ 995476 w 229"/>
                  <a:gd name="T77" fmla="*/ 603542 h 226"/>
                  <a:gd name="T78" fmla="*/ 960238 w 229"/>
                  <a:gd name="T79" fmla="*/ 537461 h 226"/>
                  <a:gd name="T80" fmla="*/ 986666 w 229"/>
                  <a:gd name="T81" fmla="*/ 444947 h 226"/>
                  <a:gd name="T82" fmla="*/ 682738 w 229"/>
                  <a:gd name="T83" fmla="*/ 462569 h 226"/>
                  <a:gd name="T84" fmla="*/ 722381 w 229"/>
                  <a:gd name="T85" fmla="*/ 449352 h 226"/>
                  <a:gd name="T86" fmla="*/ 709166 w 229"/>
                  <a:gd name="T87" fmla="*/ 422920 h 226"/>
                  <a:gd name="T88" fmla="*/ 673928 w 229"/>
                  <a:gd name="T89" fmla="*/ 431731 h 226"/>
                  <a:gd name="T90" fmla="*/ 925000 w 229"/>
                  <a:gd name="T91" fmla="*/ 268730 h 226"/>
                  <a:gd name="T92" fmla="*/ 867738 w 229"/>
                  <a:gd name="T93" fmla="*/ 220271 h 226"/>
                  <a:gd name="T94" fmla="*/ 863333 w 229"/>
                  <a:gd name="T95" fmla="*/ 145379 h 226"/>
                  <a:gd name="T96" fmla="*/ 792857 w 229"/>
                  <a:gd name="T97" fmla="*/ 123352 h 226"/>
                  <a:gd name="T98" fmla="*/ 766428 w 229"/>
                  <a:gd name="T99" fmla="*/ 202649 h 226"/>
                  <a:gd name="T100" fmla="*/ 687143 w 229"/>
                  <a:gd name="T101" fmla="*/ 70487 h 226"/>
                  <a:gd name="T102" fmla="*/ 612262 w 229"/>
                  <a:gd name="T103" fmla="*/ 281947 h 226"/>
                  <a:gd name="T104" fmla="*/ 572619 w 229"/>
                  <a:gd name="T105" fmla="*/ 229082 h 226"/>
                  <a:gd name="T106" fmla="*/ 515357 w 229"/>
                  <a:gd name="T107" fmla="*/ 259920 h 226"/>
                  <a:gd name="T108" fmla="*/ 440476 w 229"/>
                  <a:gd name="T109" fmla="*/ 220271 h 226"/>
                  <a:gd name="T110" fmla="*/ 427262 w 229"/>
                  <a:gd name="T111" fmla="*/ 180622 h 226"/>
                  <a:gd name="T112" fmla="*/ 431666 w 229"/>
                  <a:gd name="T113" fmla="*/ 26432 h 22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226">
                    <a:moveTo>
                      <a:pt x="83" y="0"/>
                    </a:moveTo>
                    <a:cubicBezTo>
                      <a:pt x="82" y="0"/>
                      <a:pt x="82" y="1"/>
                      <a:pt x="82" y="1"/>
                    </a:cubicBezTo>
                    <a:cubicBezTo>
                      <a:pt x="80" y="1"/>
                      <a:pt x="79" y="3"/>
                      <a:pt x="80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3"/>
                      <a:pt x="73" y="13"/>
                      <a:pt x="72" y="13"/>
                    </a:cubicBezTo>
                    <a:cubicBezTo>
                      <a:pt x="71" y="13"/>
                      <a:pt x="70" y="14"/>
                      <a:pt x="69" y="15"/>
                    </a:cubicBezTo>
                    <a:cubicBezTo>
                      <a:pt x="69" y="17"/>
                      <a:pt x="69" y="19"/>
                      <a:pt x="71" y="20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23"/>
                      <a:pt x="54" y="23"/>
                      <a:pt x="53" y="23"/>
                    </a:cubicBezTo>
                    <a:cubicBezTo>
                      <a:pt x="52" y="23"/>
                      <a:pt x="51" y="23"/>
                      <a:pt x="50" y="24"/>
                    </a:cubicBezTo>
                    <a:cubicBezTo>
                      <a:pt x="49" y="26"/>
                      <a:pt x="50" y="28"/>
                      <a:pt x="51" y="29"/>
                    </a:cubicBezTo>
                    <a:cubicBezTo>
                      <a:pt x="93" y="52"/>
                      <a:pt x="93" y="52"/>
                      <a:pt x="93" y="52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87" y="82"/>
                      <a:pt x="87" y="82"/>
                      <a:pt x="87" y="82"/>
                    </a:cubicBezTo>
                    <a:cubicBezTo>
                      <a:pt x="88" y="71"/>
                      <a:pt x="88" y="71"/>
                      <a:pt x="88" y="71"/>
                    </a:cubicBezTo>
                    <a:cubicBezTo>
                      <a:pt x="88" y="69"/>
                      <a:pt x="87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3" y="67"/>
                      <a:pt x="81" y="69"/>
                      <a:pt x="81" y="71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3" y="69"/>
                      <a:pt x="72" y="68"/>
                      <a:pt x="71" y="68"/>
                    </a:cubicBezTo>
                    <a:cubicBezTo>
                      <a:pt x="70" y="68"/>
                      <a:pt x="70" y="69"/>
                      <a:pt x="69" y="69"/>
                    </a:cubicBezTo>
                    <a:cubicBezTo>
                      <a:pt x="68" y="71"/>
                      <a:pt x="68" y="73"/>
                      <a:pt x="69" y="74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0" y="83"/>
                      <a:pt x="68" y="85"/>
                      <a:pt x="69" y="87"/>
                    </a:cubicBezTo>
                    <a:cubicBezTo>
                      <a:pt x="69" y="88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3"/>
                      <a:pt x="26" y="52"/>
                      <a:pt x="25" y="52"/>
                    </a:cubicBezTo>
                    <a:cubicBezTo>
                      <a:pt x="24" y="52"/>
                      <a:pt x="24" y="52"/>
                      <a:pt x="23" y="52"/>
                    </a:cubicBezTo>
                    <a:cubicBezTo>
                      <a:pt x="22" y="53"/>
                      <a:pt x="21" y="56"/>
                      <a:pt x="22" y="57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19" y="72"/>
                      <a:pt x="18" y="72"/>
                      <a:pt x="16" y="72"/>
                    </a:cubicBezTo>
                    <a:cubicBezTo>
                      <a:pt x="16" y="72"/>
                      <a:pt x="15" y="72"/>
                      <a:pt x="15" y="72"/>
                    </a:cubicBezTo>
                    <a:cubicBezTo>
                      <a:pt x="13" y="73"/>
                      <a:pt x="13" y="75"/>
                      <a:pt x="14" y="77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3"/>
                      <a:pt x="4" y="83"/>
                      <a:pt x="4" y="83"/>
                    </a:cubicBezTo>
                    <a:cubicBezTo>
                      <a:pt x="3" y="83"/>
                      <a:pt x="1" y="84"/>
                      <a:pt x="1" y="85"/>
                    </a:cubicBezTo>
                    <a:cubicBezTo>
                      <a:pt x="0" y="87"/>
                      <a:pt x="2" y="89"/>
                      <a:pt x="3" y="89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7" y="100"/>
                      <a:pt x="6" y="102"/>
                      <a:pt x="7" y="103"/>
                    </a:cubicBezTo>
                    <a:cubicBezTo>
                      <a:pt x="8" y="104"/>
                      <a:pt x="9" y="105"/>
                      <a:pt x="10" y="105"/>
                    </a:cubicBezTo>
                    <a:cubicBezTo>
                      <a:pt x="11" y="105"/>
                      <a:pt x="11" y="105"/>
                      <a:pt x="12" y="104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5" y="121"/>
                      <a:pt x="5" y="123"/>
                      <a:pt x="6" y="125"/>
                    </a:cubicBezTo>
                    <a:cubicBezTo>
                      <a:pt x="6" y="126"/>
                      <a:pt x="7" y="126"/>
                      <a:pt x="8" y="126"/>
                    </a:cubicBezTo>
                    <a:cubicBezTo>
                      <a:pt x="9" y="126"/>
                      <a:pt x="10" y="126"/>
                      <a:pt x="10" y="12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102" y="113"/>
                      <a:pt x="102" y="113"/>
                      <a:pt x="102" y="113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4" y="115"/>
                      <a:pt x="63" y="115"/>
                    </a:cubicBezTo>
                    <a:cubicBezTo>
                      <a:pt x="62" y="115"/>
                      <a:pt x="61" y="115"/>
                      <a:pt x="60" y="116"/>
                    </a:cubicBezTo>
                    <a:cubicBezTo>
                      <a:pt x="59" y="118"/>
                      <a:pt x="60" y="120"/>
                      <a:pt x="61" y="121"/>
                    </a:cubicBezTo>
                    <a:cubicBezTo>
                      <a:pt x="66" y="124"/>
                      <a:pt x="66" y="124"/>
                      <a:pt x="66" y="124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54" y="127"/>
                      <a:pt x="53" y="129"/>
                      <a:pt x="54" y="131"/>
                    </a:cubicBezTo>
                    <a:cubicBezTo>
                      <a:pt x="54" y="132"/>
                      <a:pt x="56" y="133"/>
                      <a:pt x="57" y="133"/>
                    </a:cubicBezTo>
                    <a:cubicBezTo>
                      <a:pt x="57" y="133"/>
                      <a:pt x="58" y="133"/>
                      <a:pt x="58" y="133"/>
                    </a:cubicBezTo>
                    <a:cubicBezTo>
                      <a:pt x="68" y="130"/>
                      <a:pt x="68" y="130"/>
                      <a:pt x="68" y="130"/>
                    </a:cubicBezTo>
                    <a:cubicBezTo>
                      <a:pt x="67" y="135"/>
                      <a:pt x="67" y="135"/>
                      <a:pt x="67" y="135"/>
                    </a:cubicBezTo>
                    <a:cubicBezTo>
                      <a:pt x="66" y="137"/>
                      <a:pt x="67" y="139"/>
                      <a:pt x="69" y="140"/>
                    </a:cubicBezTo>
                    <a:cubicBezTo>
                      <a:pt x="69" y="140"/>
                      <a:pt x="70" y="140"/>
                      <a:pt x="70" y="140"/>
                    </a:cubicBezTo>
                    <a:cubicBezTo>
                      <a:pt x="71" y="140"/>
                      <a:pt x="73" y="139"/>
                      <a:pt x="73" y="13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68" y="158"/>
                      <a:pt x="68" y="158"/>
                      <a:pt x="68" y="158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18" y="159"/>
                      <a:pt x="16" y="160"/>
                      <a:pt x="16" y="162"/>
                    </a:cubicBezTo>
                    <a:cubicBezTo>
                      <a:pt x="16" y="164"/>
                      <a:pt x="18" y="165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61" y="164"/>
                      <a:pt x="61" y="164"/>
                      <a:pt x="61" y="164"/>
                    </a:cubicBezTo>
                    <a:cubicBezTo>
                      <a:pt x="51" y="175"/>
                      <a:pt x="51" y="175"/>
                      <a:pt x="51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1" y="176"/>
                      <a:pt x="29" y="178"/>
                      <a:pt x="29" y="179"/>
                    </a:cubicBezTo>
                    <a:cubicBezTo>
                      <a:pt x="29" y="181"/>
                      <a:pt x="31" y="183"/>
                      <a:pt x="33" y="183"/>
                    </a:cubicBezTo>
                    <a:cubicBezTo>
                      <a:pt x="33" y="183"/>
                      <a:pt x="33" y="183"/>
                      <a:pt x="33" y="183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2" y="194"/>
                      <a:pt x="32" y="197"/>
                      <a:pt x="34" y="198"/>
                    </a:cubicBezTo>
                    <a:cubicBezTo>
                      <a:pt x="34" y="198"/>
                      <a:pt x="35" y="199"/>
                      <a:pt x="36" y="199"/>
                    </a:cubicBezTo>
                    <a:cubicBezTo>
                      <a:pt x="37" y="199"/>
                      <a:pt x="38" y="198"/>
                      <a:pt x="39" y="198"/>
                    </a:cubicBezTo>
                    <a:cubicBezTo>
                      <a:pt x="49" y="187"/>
                      <a:pt x="49" y="187"/>
                      <a:pt x="49" y="187"/>
                    </a:cubicBezTo>
                    <a:cubicBezTo>
                      <a:pt x="49" y="198"/>
                      <a:pt x="49" y="198"/>
                      <a:pt x="49" y="198"/>
                    </a:cubicBezTo>
                    <a:cubicBezTo>
                      <a:pt x="49" y="200"/>
                      <a:pt x="50" y="201"/>
                      <a:pt x="52" y="201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4" y="201"/>
                      <a:pt x="56" y="200"/>
                      <a:pt x="56" y="198"/>
                    </a:cubicBezTo>
                    <a:cubicBezTo>
                      <a:pt x="55" y="181"/>
                      <a:pt x="55" y="181"/>
                      <a:pt x="55" y="18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6" y="169"/>
                      <a:pt x="66" y="169"/>
                      <a:pt x="66" y="16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7" y="212"/>
                      <a:pt x="68" y="213"/>
                      <a:pt x="70" y="213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2" y="213"/>
                      <a:pt x="74" y="212"/>
                      <a:pt x="74" y="210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0" y="158"/>
                      <a:pt x="89" y="160"/>
                      <a:pt x="90" y="162"/>
                    </a:cubicBezTo>
                    <a:cubicBezTo>
                      <a:pt x="91" y="163"/>
                      <a:pt x="92" y="164"/>
                      <a:pt x="93" y="164"/>
                    </a:cubicBezTo>
                    <a:cubicBezTo>
                      <a:pt x="94" y="164"/>
                      <a:pt x="94" y="164"/>
                      <a:pt x="95" y="163"/>
                    </a:cubicBezTo>
                    <a:cubicBezTo>
                      <a:pt x="100" y="161"/>
                      <a:pt x="100" y="161"/>
                      <a:pt x="100" y="161"/>
                    </a:cubicBezTo>
                    <a:cubicBezTo>
                      <a:pt x="97" y="171"/>
                      <a:pt x="97" y="171"/>
                      <a:pt x="97" y="171"/>
                    </a:cubicBezTo>
                    <a:cubicBezTo>
                      <a:pt x="97" y="172"/>
                      <a:pt x="98" y="174"/>
                      <a:pt x="100" y="175"/>
                    </a:cubicBezTo>
                    <a:cubicBezTo>
                      <a:pt x="100" y="175"/>
                      <a:pt x="100" y="175"/>
                      <a:pt x="101" y="175"/>
                    </a:cubicBezTo>
                    <a:cubicBezTo>
                      <a:pt x="102" y="175"/>
                      <a:pt x="103" y="174"/>
                      <a:pt x="104" y="172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10" y="166"/>
                      <a:pt x="110" y="166"/>
                      <a:pt x="110" y="166"/>
                    </a:cubicBezTo>
                    <a:cubicBezTo>
                      <a:pt x="111" y="167"/>
                      <a:pt x="112" y="167"/>
                      <a:pt x="113" y="167"/>
                    </a:cubicBezTo>
                    <a:cubicBezTo>
                      <a:pt x="113" y="167"/>
                      <a:pt x="114" y="167"/>
                      <a:pt x="115" y="166"/>
                    </a:cubicBezTo>
                    <a:cubicBezTo>
                      <a:pt x="116" y="165"/>
                      <a:pt x="116" y="163"/>
                      <a:pt x="115" y="161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30" y="176"/>
                      <a:pt x="130" y="176"/>
                      <a:pt x="130" y="176"/>
                    </a:cubicBezTo>
                    <a:cubicBezTo>
                      <a:pt x="107" y="218"/>
                      <a:pt x="107" y="218"/>
                      <a:pt x="107" y="218"/>
                    </a:cubicBezTo>
                    <a:cubicBezTo>
                      <a:pt x="106" y="220"/>
                      <a:pt x="106" y="222"/>
                      <a:pt x="108" y="223"/>
                    </a:cubicBezTo>
                    <a:cubicBezTo>
                      <a:pt x="109" y="223"/>
                      <a:pt x="109" y="223"/>
                      <a:pt x="110" y="223"/>
                    </a:cubicBezTo>
                    <a:cubicBezTo>
                      <a:pt x="111" y="223"/>
                      <a:pt x="112" y="222"/>
                      <a:pt x="113" y="221"/>
                    </a:cubicBezTo>
                    <a:cubicBezTo>
                      <a:pt x="132" y="185"/>
                      <a:pt x="132" y="185"/>
                      <a:pt x="132" y="185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36" y="200"/>
                      <a:pt x="136" y="200"/>
                      <a:pt x="136" y="200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7" y="217"/>
                      <a:pt x="128" y="219"/>
                      <a:pt x="129" y="220"/>
                    </a:cubicBezTo>
                    <a:cubicBezTo>
                      <a:pt x="130" y="220"/>
                      <a:pt x="131" y="221"/>
                      <a:pt x="131" y="221"/>
                    </a:cubicBezTo>
                    <a:cubicBezTo>
                      <a:pt x="132" y="221"/>
                      <a:pt x="133" y="220"/>
                      <a:pt x="134" y="219"/>
                    </a:cubicBezTo>
                    <a:cubicBezTo>
                      <a:pt x="139" y="209"/>
                      <a:pt x="139" y="209"/>
                      <a:pt x="139" y="209"/>
                    </a:cubicBezTo>
                    <a:cubicBezTo>
                      <a:pt x="143" y="223"/>
                      <a:pt x="143" y="223"/>
                      <a:pt x="143" y="223"/>
                    </a:cubicBezTo>
                    <a:cubicBezTo>
                      <a:pt x="144" y="225"/>
                      <a:pt x="145" y="226"/>
                      <a:pt x="147" y="226"/>
                    </a:cubicBezTo>
                    <a:cubicBezTo>
                      <a:pt x="147" y="226"/>
                      <a:pt x="147" y="226"/>
                      <a:pt x="148" y="226"/>
                    </a:cubicBezTo>
                    <a:cubicBezTo>
                      <a:pt x="149" y="225"/>
                      <a:pt x="150" y="223"/>
                      <a:pt x="150" y="221"/>
                    </a:cubicBezTo>
                    <a:cubicBezTo>
                      <a:pt x="146" y="207"/>
                      <a:pt x="146" y="207"/>
                      <a:pt x="146" y="207"/>
                    </a:cubicBezTo>
                    <a:cubicBezTo>
                      <a:pt x="155" y="213"/>
                      <a:pt x="155" y="213"/>
                      <a:pt x="155" y="213"/>
                    </a:cubicBezTo>
                    <a:cubicBezTo>
                      <a:pt x="156" y="213"/>
                      <a:pt x="156" y="213"/>
                      <a:pt x="157" y="213"/>
                    </a:cubicBezTo>
                    <a:cubicBezTo>
                      <a:pt x="158" y="213"/>
                      <a:pt x="159" y="212"/>
                      <a:pt x="160" y="211"/>
                    </a:cubicBezTo>
                    <a:cubicBezTo>
                      <a:pt x="161" y="210"/>
                      <a:pt x="160" y="207"/>
                      <a:pt x="159" y="207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43" y="198"/>
                      <a:pt x="143" y="198"/>
                      <a:pt x="143" y="198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75" y="203"/>
                      <a:pt x="175" y="203"/>
                      <a:pt x="175" y="203"/>
                    </a:cubicBezTo>
                    <a:cubicBezTo>
                      <a:pt x="175" y="203"/>
                      <a:pt x="176" y="204"/>
                      <a:pt x="176" y="204"/>
                    </a:cubicBezTo>
                    <a:cubicBezTo>
                      <a:pt x="178" y="204"/>
                      <a:pt x="179" y="203"/>
                      <a:pt x="179" y="202"/>
                    </a:cubicBezTo>
                    <a:cubicBezTo>
                      <a:pt x="180" y="200"/>
                      <a:pt x="180" y="198"/>
                      <a:pt x="178" y="197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22" y="124"/>
                      <a:pt x="122" y="124"/>
                      <a:pt x="122" y="124"/>
                    </a:cubicBez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1" y="157"/>
                      <a:pt x="143" y="159"/>
                      <a:pt x="145" y="159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7" y="159"/>
                      <a:pt x="148" y="157"/>
                      <a:pt x="148" y="156"/>
                    </a:cubicBezTo>
                    <a:cubicBezTo>
                      <a:pt x="149" y="150"/>
                      <a:pt x="149" y="150"/>
                      <a:pt x="149" y="150"/>
                    </a:cubicBezTo>
                    <a:cubicBezTo>
                      <a:pt x="156" y="157"/>
                      <a:pt x="156" y="157"/>
                      <a:pt x="156" y="157"/>
                    </a:cubicBezTo>
                    <a:cubicBezTo>
                      <a:pt x="156" y="158"/>
                      <a:pt x="157" y="158"/>
                      <a:pt x="158" y="158"/>
                    </a:cubicBezTo>
                    <a:cubicBezTo>
                      <a:pt x="159" y="158"/>
                      <a:pt x="160" y="158"/>
                      <a:pt x="161" y="157"/>
                    </a:cubicBezTo>
                    <a:cubicBezTo>
                      <a:pt x="162" y="156"/>
                      <a:pt x="162" y="153"/>
                      <a:pt x="160" y="152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0" y="143"/>
                      <a:pt x="161" y="141"/>
                      <a:pt x="161" y="139"/>
                    </a:cubicBezTo>
                    <a:cubicBezTo>
                      <a:pt x="160" y="138"/>
                      <a:pt x="159" y="137"/>
                      <a:pt x="157" y="137"/>
                    </a:cubicBezTo>
                    <a:cubicBezTo>
                      <a:pt x="157" y="137"/>
                      <a:pt x="157" y="137"/>
                      <a:pt x="157" y="137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77" y="132"/>
                      <a:pt x="177" y="132"/>
                      <a:pt x="177" y="132"/>
                    </a:cubicBezTo>
                    <a:cubicBezTo>
                      <a:pt x="202" y="173"/>
                      <a:pt x="202" y="173"/>
                      <a:pt x="202" y="173"/>
                    </a:cubicBezTo>
                    <a:cubicBezTo>
                      <a:pt x="202" y="174"/>
                      <a:pt x="203" y="174"/>
                      <a:pt x="205" y="174"/>
                    </a:cubicBezTo>
                    <a:cubicBezTo>
                      <a:pt x="205" y="174"/>
                      <a:pt x="206" y="174"/>
                      <a:pt x="206" y="174"/>
                    </a:cubicBezTo>
                    <a:cubicBezTo>
                      <a:pt x="208" y="173"/>
                      <a:pt x="208" y="171"/>
                      <a:pt x="207" y="169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1" y="138"/>
                      <a:pt x="201" y="138"/>
                      <a:pt x="201" y="138"/>
                    </a:cubicBezTo>
                    <a:cubicBezTo>
                      <a:pt x="210" y="153"/>
                      <a:pt x="210" y="153"/>
                      <a:pt x="210" y="153"/>
                    </a:cubicBezTo>
                    <a:cubicBezTo>
                      <a:pt x="211" y="154"/>
                      <a:pt x="212" y="154"/>
                      <a:pt x="213" y="154"/>
                    </a:cubicBezTo>
                    <a:cubicBezTo>
                      <a:pt x="214" y="154"/>
                      <a:pt x="214" y="154"/>
                      <a:pt x="215" y="154"/>
                    </a:cubicBezTo>
                    <a:cubicBezTo>
                      <a:pt x="216" y="153"/>
                      <a:pt x="217" y="151"/>
                      <a:pt x="216" y="149"/>
                    </a:cubicBezTo>
                    <a:cubicBezTo>
                      <a:pt x="210" y="140"/>
                      <a:pt x="210" y="140"/>
                      <a:pt x="210" y="140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5" y="143"/>
                      <a:pt x="225" y="143"/>
                      <a:pt x="225" y="143"/>
                    </a:cubicBezTo>
                    <a:cubicBezTo>
                      <a:pt x="227" y="143"/>
                      <a:pt x="228" y="142"/>
                      <a:pt x="229" y="141"/>
                    </a:cubicBezTo>
                    <a:cubicBezTo>
                      <a:pt x="229" y="139"/>
                      <a:pt x="228" y="137"/>
                      <a:pt x="226" y="137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21" y="128"/>
                      <a:pt x="221" y="128"/>
                      <a:pt x="221" y="128"/>
                    </a:cubicBezTo>
                    <a:cubicBezTo>
                      <a:pt x="223" y="127"/>
                      <a:pt x="223" y="125"/>
                      <a:pt x="222" y="123"/>
                    </a:cubicBezTo>
                    <a:cubicBezTo>
                      <a:pt x="222" y="122"/>
                      <a:pt x="221" y="121"/>
                      <a:pt x="219" y="121"/>
                    </a:cubicBezTo>
                    <a:cubicBezTo>
                      <a:pt x="219" y="121"/>
                      <a:pt x="218" y="121"/>
                      <a:pt x="218" y="122"/>
                    </a:cubicBezTo>
                    <a:cubicBezTo>
                      <a:pt x="203" y="131"/>
                      <a:pt x="203" y="131"/>
                      <a:pt x="203" y="131"/>
                    </a:cubicBezTo>
                    <a:cubicBezTo>
                      <a:pt x="202" y="131"/>
                      <a:pt x="202" y="131"/>
                      <a:pt x="202" y="131"/>
                    </a:cubicBezTo>
                    <a:cubicBezTo>
                      <a:pt x="188" y="127"/>
                      <a:pt x="188" y="127"/>
                      <a:pt x="188" y="127"/>
                    </a:cubicBezTo>
                    <a:cubicBezTo>
                      <a:pt x="223" y="106"/>
                      <a:pt x="223" y="106"/>
                      <a:pt x="223" y="106"/>
                    </a:cubicBezTo>
                    <a:cubicBezTo>
                      <a:pt x="224" y="105"/>
                      <a:pt x="225" y="103"/>
                      <a:pt x="224" y="101"/>
                    </a:cubicBezTo>
                    <a:cubicBezTo>
                      <a:pt x="223" y="100"/>
                      <a:pt x="222" y="100"/>
                      <a:pt x="221" y="100"/>
                    </a:cubicBezTo>
                    <a:cubicBezTo>
                      <a:pt x="220" y="100"/>
                      <a:pt x="220" y="100"/>
                      <a:pt x="219" y="100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65" y="111"/>
                      <a:pt x="166" y="112"/>
                      <a:pt x="166" y="112"/>
                    </a:cubicBezTo>
                    <a:cubicBezTo>
                      <a:pt x="168" y="112"/>
                      <a:pt x="169" y="111"/>
                      <a:pt x="169" y="110"/>
                    </a:cubicBezTo>
                    <a:cubicBezTo>
                      <a:pt x="170" y="108"/>
                      <a:pt x="170" y="106"/>
                      <a:pt x="168" y="105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73" y="99"/>
                      <a:pt x="173" y="99"/>
                      <a:pt x="173" y="99"/>
                    </a:cubicBezTo>
                    <a:cubicBezTo>
                      <a:pt x="175" y="99"/>
                      <a:pt x="176" y="97"/>
                      <a:pt x="176" y="95"/>
                    </a:cubicBezTo>
                    <a:cubicBezTo>
                      <a:pt x="175" y="94"/>
                      <a:pt x="174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3" y="91"/>
                      <a:pt x="163" y="91"/>
                      <a:pt x="163" y="91"/>
                    </a:cubicBezTo>
                    <a:cubicBezTo>
                      <a:pt x="163" y="89"/>
                      <a:pt x="162" y="87"/>
                      <a:pt x="161" y="87"/>
                    </a:cubicBezTo>
                    <a:cubicBezTo>
                      <a:pt x="160" y="86"/>
                      <a:pt x="160" y="86"/>
                      <a:pt x="159" y="86"/>
                    </a:cubicBezTo>
                    <a:cubicBezTo>
                      <a:pt x="158" y="86"/>
                      <a:pt x="157" y="87"/>
                      <a:pt x="156" y="89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12" y="68"/>
                      <a:pt x="213" y="66"/>
                      <a:pt x="213" y="64"/>
                    </a:cubicBezTo>
                    <a:cubicBezTo>
                      <a:pt x="213" y="62"/>
                      <a:pt x="211" y="61"/>
                      <a:pt x="210" y="61"/>
                    </a:cubicBezTo>
                    <a:cubicBezTo>
                      <a:pt x="210" y="61"/>
                      <a:pt x="210" y="61"/>
                      <a:pt x="210" y="61"/>
                    </a:cubicBezTo>
                    <a:cubicBezTo>
                      <a:pt x="168" y="62"/>
                      <a:pt x="168" y="62"/>
                      <a:pt x="168" y="62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79" y="51"/>
                      <a:pt x="179" y="51"/>
                      <a:pt x="179" y="51"/>
                    </a:cubicBezTo>
                    <a:cubicBezTo>
                      <a:pt x="197" y="50"/>
                      <a:pt x="197" y="50"/>
                      <a:pt x="197" y="50"/>
                    </a:cubicBezTo>
                    <a:cubicBezTo>
                      <a:pt x="199" y="50"/>
                      <a:pt x="200" y="49"/>
                      <a:pt x="200" y="47"/>
                    </a:cubicBezTo>
                    <a:cubicBezTo>
                      <a:pt x="200" y="45"/>
                      <a:pt x="198" y="44"/>
                      <a:pt x="197" y="44"/>
                    </a:cubicBezTo>
                    <a:cubicBezTo>
                      <a:pt x="197" y="44"/>
                      <a:pt x="197" y="44"/>
                      <a:pt x="19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96" y="33"/>
                      <a:pt x="196" y="33"/>
                      <a:pt x="196" y="33"/>
                    </a:cubicBezTo>
                    <a:cubicBezTo>
                      <a:pt x="197" y="32"/>
                      <a:pt x="197" y="30"/>
                      <a:pt x="196" y="28"/>
                    </a:cubicBezTo>
                    <a:cubicBezTo>
                      <a:pt x="195" y="28"/>
                      <a:pt x="194" y="27"/>
                      <a:pt x="193" y="27"/>
                    </a:cubicBezTo>
                    <a:cubicBezTo>
                      <a:pt x="192" y="27"/>
                      <a:pt x="192" y="28"/>
                      <a:pt x="191" y="28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79" y="25"/>
                      <a:pt x="177" y="25"/>
                    </a:cubicBezTo>
                    <a:cubicBezTo>
                      <a:pt x="177" y="25"/>
                      <a:pt x="177" y="25"/>
                      <a:pt x="177" y="25"/>
                    </a:cubicBezTo>
                    <a:cubicBezTo>
                      <a:pt x="175" y="25"/>
                      <a:pt x="174" y="26"/>
                      <a:pt x="174" y="28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3" y="14"/>
                      <a:pt x="161" y="13"/>
                      <a:pt x="159" y="13"/>
                    </a:cubicBezTo>
                    <a:cubicBezTo>
                      <a:pt x="159" y="13"/>
                      <a:pt x="159" y="13"/>
                      <a:pt x="159" y="13"/>
                    </a:cubicBezTo>
                    <a:cubicBezTo>
                      <a:pt x="157" y="13"/>
                      <a:pt x="156" y="14"/>
                      <a:pt x="156" y="16"/>
                    </a:cubicBezTo>
                    <a:cubicBezTo>
                      <a:pt x="157" y="64"/>
                      <a:pt x="157" y="64"/>
                      <a:pt x="157" y="64"/>
                    </a:cubicBezTo>
                    <a:cubicBezTo>
                      <a:pt x="121" y="102"/>
                      <a:pt x="121" y="102"/>
                      <a:pt x="121" y="102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68"/>
                      <a:pt x="140" y="66"/>
                      <a:pt x="139" y="64"/>
                    </a:cubicBezTo>
                    <a:cubicBezTo>
                      <a:pt x="139" y="63"/>
                      <a:pt x="138" y="62"/>
                      <a:pt x="136" y="62"/>
                    </a:cubicBezTo>
                    <a:cubicBezTo>
                      <a:pt x="136" y="62"/>
                      <a:pt x="135" y="63"/>
                      <a:pt x="135" y="63"/>
                    </a:cubicBezTo>
                    <a:cubicBezTo>
                      <a:pt x="130" y="65"/>
                      <a:pt x="130" y="65"/>
                      <a:pt x="130" y="65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3" y="54"/>
                      <a:pt x="132" y="52"/>
                      <a:pt x="130" y="52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7" y="51"/>
                      <a:pt x="126" y="52"/>
                      <a:pt x="126" y="5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19" y="60"/>
                      <a:pt x="118" y="59"/>
                      <a:pt x="117" y="59"/>
                    </a:cubicBezTo>
                    <a:cubicBezTo>
                      <a:pt x="116" y="59"/>
                      <a:pt x="115" y="60"/>
                      <a:pt x="115" y="60"/>
                    </a:cubicBezTo>
                    <a:cubicBezTo>
                      <a:pt x="113" y="61"/>
                      <a:pt x="113" y="64"/>
                      <a:pt x="114" y="65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4" y="6"/>
                      <a:pt x="123" y="4"/>
                      <a:pt x="121" y="4"/>
                    </a:cubicBezTo>
                    <a:cubicBezTo>
                      <a:pt x="121" y="3"/>
                      <a:pt x="120" y="3"/>
                      <a:pt x="120" y="3"/>
                    </a:cubicBezTo>
                    <a:cubicBezTo>
                      <a:pt x="119" y="3"/>
                      <a:pt x="117" y="4"/>
                      <a:pt x="117" y="5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2" y="9"/>
                      <a:pt x="102" y="7"/>
                      <a:pt x="100" y="6"/>
                    </a:cubicBezTo>
                    <a:cubicBezTo>
                      <a:pt x="99" y="6"/>
                      <a:pt x="99" y="6"/>
                      <a:pt x="98" y="6"/>
                    </a:cubicBezTo>
                    <a:cubicBezTo>
                      <a:pt x="97" y="6"/>
                      <a:pt x="96" y="6"/>
                      <a:pt x="95" y="7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1"/>
                      <a:pt x="84" y="0"/>
                      <a:pt x="8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10256" name="直接连接符 219"/>
            <p:cNvCxnSpPr>
              <a:cxnSpLocks noChangeShapeType="1"/>
            </p:cNvCxnSpPr>
            <p:nvPr/>
          </p:nvCxnSpPr>
          <p:spPr bwMode="auto">
            <a:xfrm flipV="1">
              <a:off x="5154300" y="497812"/>
              <a:ext cx="0" cy="1528268"/>
            </a:xfrm>
            <a:prstGeom prst="line">
              <a:avLst/>
            </a:prstGeom>
            <a:noFill/>
            <a:ln w="25400">
              <a:solidFill>
                <a:srgbClr val="FBF7E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245" name="文本框 6"/>
          <p:cNvSpPr txBox="1">
            <a:spLocks noChangeArrowheads="1"/>
          </p:cNvSpPr>
          <p:nvPr/>
        </p:nvSpPr>
        <p:spPr bwMode="auto">
          <a:xfrm>
            <a:off x="684213" y="498475"/>
            <a:ext cx="70183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 choice for you</a:t>
            </a:r>
            <a:endParaRPr lang="zh-CN" altLang="en-US" sz="3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252" name="矩形 135"/>
          <p:cNvSpPr>
            <a:spLocks noChangeArrowheads="1"/>
          </p:cNvSpPr>
          <p:nvPr/>
        </p:nvSpPr>
        <p:spPr bwMode="auto">
          <a:xfrm>
            <a:off x="1384300" y="5037843"/>
            <a:ext cx="9269413" cy="192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3" name="任意多边形 139"/>
          <p:cNvSpPr/>
          <p:nvPr/>
        </p:nvSpPr>
        <p:spPr bwMode="auto">
          <a:xfrm rot="-914136">
            <a:off x="5443538" y="5288668"/>
            <a:ext cx="922337" cy="1116013"/>
          </a:xfrm>
          <a:custGeom>
            <a:avLst/>
            <a:gdLst>
              <a:gd name="T0" fmla="*/ 574307 w 922787"/>
              <a:gd name="T1" fmla="*/ 593621 h 1116017"/>
              <a:gd name="T2" fmla="*/ 579220 w 922787"/>
              <a:gd name="T3" fmla="*/ 571506 h 1116017"/>
              <a:gd name="T4" fmla="*/ 562025 w 922787"/>
              <a:gd name="T5" fmla="*/ 569048 h 1116017"/>
              <a:gd name="T6" fmla="*/ 557112 w 922787"/>
              <a:gd name="T7" fmla="*/ 588706 h 1116017"/>
              <a:gd name="T8" fmla="*/ 554655 w 922787"/>
              <a:gd name="T9" fmla="*/ 419160 h 1116017"/>
              <a:gd name="T10" fmla="*/ 507984 w 922787"/>
              <a:gd name="T11" fmla="*/ 438817 h 1116017"/>
              <a:gd name="T12" fmla="*/ 471137 w 922787"/>
              <a:gd name="T13" fmla="*/ 419159 h 1116017"/>
              <a:gd name="T14" fmla="*/ 441661 w 922787"/>
              <a:gd name="T15" fmla="*/ 446189 h 1116017"/>
              <a:gd name="T16" fmla="*/ 471138 w 922787"/>
              <a:gd name="T17" fmla="*/ 483047 h 1116017"/>
              <a:gd name="T18" fmla="*/ 385163 w 922787"/>
              <a:gd name="T19" fmla="*/ 483047 h 1116017"/>
              <a:gd name="T20" fmla="*/ 468681 w 922787"/>
              <a:gd name="T21" fmla="*/ 576420 h 1116017"/>
              <a:gd name="T22" fmla="*/ 429379 w 922787"/>
              <a:gd name="T23" fmla="*/ 581335 h 1116017"/>
              <a:gd name="T24" fmla="*/ 436748 w 922787"/>
              <a:gd name="T25" fmla="*/ 630478 h 1116017"/>
              <a:gd name="T26" fmla="*/ 328666 w 922787"/>
              <a:gd name="T27" fmla="*/ 544476 h 1116017"/>
              <a:gd name="T28" fmla="*/ 331121 w 922787"/>
              <a:gd name="T29" fmla="*/ 630478 h 1116017"/>
              <a:gd name="T30" fmla="*/ 294275 w 922787"/>
              <a:gd name="T31" fmla="*/ 600992 h 1116017"/>
              <a:gd name="T32" fmla="*/ 267255 w 922787"/>
              <a:gd name="T33" fmla="*/ 630478 h 1116017"/>
              <a:gd name="T34" fmla="*/ 289362 w 922787"/>
              <a:gd name="T35" fmla="*/ 667336 h 1116017"/>
              <a:gd name="T36" fmla="*/ 279537 w 922787"/>
              <a:gd name="T37" fmla="*/ 721394 h 1116017"/>
              <a:gd name="T38" fmla="*/ 419552 w 922787"/>
              <a:gd name="T39" fmla="*/ 694365 h 1116017"/>
              <a:gd name="T40" fmla="*/ 397445 w 922787"/>
              <a:gd name="T41" fmla="*/ 723851 h 1116017"/>
              <a:gd name="T42" fmla="*/ 424466 w 922787"/>
              <a:gd name="T43" fmla="*/ 743508 h 1116017"/>
              <a:gd name="T44" fmla="*/ 515354 w 922787"/>
              <a:gd name="T45" fmla="*/ 706650 h 1116017"/>
              <a:gd name="T46" fmla="*/ 409727 w 922787"/>
              <a:gd name="T47" fmla="*/ 814767 h 1116017"/>
              <a:gd name="T48" fmla="*/ 340948 w 922787"/>
              <a:gd name="T49" fmla="*/ 861454 h 1116017"/>
              <a:gd name="T50" fmla="*/ 355685 w 922787"/>
              <a:gd name="T51" fmla="*/ 898312 h 1116017"/>
              <a:gd name="T52" fmla="*/ 394988 w 922787"/>
              <a:gd name="T53" fmla="*/ 856539 h 1116017"/>
              <a:gd name="T54" fmla="*/ 441661 w 922787"/>
              <a:gd name="T55" fmla="*/ 927798 h 1116017"/>
              <a:gd name="T56" fmla="*/ 480963 w 922787"/>
              <a:gd name="T57" fmla="*/ 809853 h 1116017"/>
              <a:gd name="T58" fmla="*/ 505527 w 922787"/>
              <a:gd name="T59" fmla="*/ 841796 h 1116017"/>
              <a:gd name="T60" fmla="*/ 537461 w 922787"/>
              <a:gd name="T61" fmla="*/ 822138 h 1116017"/>
              <a:gd name="T62" fmla="*/ 579220 w 922787"/>
              <a:gd name="T63" fmla="*/ 844253 h 1116017"/>
              <a:gd name="T64" fmla="*/ 584133 w 922787"/>
              <a:gd name="T65" fmla="*/ 866368 h 1116017"/>
              <a:gd name="T66" fmla="*/ 589046 w 922787"/>
              <a:gd name="T67" fmla="*/ 949913 h 1116017"/>
              <a:gd name="T68" fmla="*/ 628348 w 922787"/>
              <a:gd name="T69" fmla="*/ 954827 h 1116017"/>
              <a:gd name="T70" fmla="*/ 650457 w 922787"/>
              <a:gd name="T71" fmla="*/ 920426 h 1116017"/>
              <a:gd name="T72" fmla="*/ 699585 w 922787"/>
              <a:gd name="T73" fmla="*/ 908140 h 1116017"/>
              <a:gd name="T74" fmla="*/ 606241 w 922787"/>
              <a:gd name="T75" fmla="*/ 792652 h 1116017"/>
              <a:gd name="T76" fmla="*/ 648000 w 922787"/>
              <a:gd name="T77" fmla="*/ 800024 h 1116017"/>
              <a:gd name="T78" fmla="*/ 655369 w 922787"/>
              <a:gd name="T79" fmla="*/ 753337 h 1116017"/>
              <a:gd name="T80" fmla="*/ 756082 w 922787"/>
              <a:gd name="T81" fmla="*/ 836882 h 1116017"/>
              <a:gd name="T82" fmla="*/ 751170 w 922787"/>
              <a:gd name="T83" fmla="*/ 748423 h 1116017"/>
              <a:gd name="T84" fmla="*/ 790472 w 922787"/>
              <a:gd name="T85" fmla="*/ 777909 h 1116017"/>
              <a:gd name="T86" fmla="*/ 815036 w 922787"/>
              <a:gd name="T87" fmla="*/ 748423 h 1116017"/>
              <a:gd name="T88" fmla="*/ 795385 w 922787"/>
              <a:gd name="T89" fmla="*/ 711565 h 1116017"/>
              <a:gd name="T90" fmla="*/ 810124 w 922787"/>
              <a:gd name="T91" fmla="*/ 659965 h 1116017"/>
              <a:gd name="T92" fmla="*/ 640630 w 922787"/>
              <a:gd name="T93" fmla="*/ 669793 h 1116017"/>
              <a:gd name="T94" fmla="*/ 662739 w 922787"/>
              <a:gd name="T95" fmla="*/ 662422 h 1116017"/>
              <a:gd name="T96" fmla="*/ 655369 w 922787"/>
              <a:gd name="T97" fmla="*/ 647679 h 1116017"/>
              <a:gd name="T98" fmla="*/ 635718 w 922787"/>
              <a:gd name="T99" fmla="*/ 652593 h 1116017"/>
              <a:gd name="T100" fmla="*/ 775734 w 922787"/>
              <a:gd name="T101" fmla="*/ 561677 h 1116017"/>
              <a:gd name="T102" fmla="*/ 743800 w 922787"/>
              <a:gd name="T103" fmla="*/ 519904 h 1116017"/>
              <a:gd name="T104" fmla="*/ 729061 w 922787"/>
              <a:gd name="T105" fmla="*/ 480590 h 1116017"/>
              <a:gd name="T106" fmla="*/ 687303 w 922787"/>
              <a:gd name="T107" fmla="*/ 524819 h 1116017"/>
              <a:gd name="T108" fmla="*/ 922337 w 922787"/>
              <a:gd name="T109" fmla="*/ 1116013 h 111601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922787" h="1116017">
                <a:moveTo>
                  <a:pt x="650774" y="443733"/>
                </a:moveTo>
                <a:cubicBezTo>
                  <a:pt x="645858" y="443733"/>
                  <a:pt x="643401" y="446191"/>
                  <a:pt x="643401" y="451105"/>
                </a:cubicBezTo>
                <a:cubicBezTo>
                  <a:pt x="645859" y="569050"/>
                  <a:pt x="645859" y="569050"/>
                  <a:pt x="645859" y="569050"/>
                </a:cubicBezTo>
                <a:cubicBezTo>
                  <a:pt x="557384" y="662424"/>
                  <a:pt x="557384" y="662424"/>
                  <a:pt x="557384" y="662424"/>
                </a:cubicBezTo>
                <a:cubicBezTo>
                  <a:pt x="574587" y="593623"/>
                  <a:pt x="574587" y="593623"/>
                  <a:pt x="574587" y="593623"/>
                </a:cubicBezTo>
                <a:cubicBezTo>
                  <a:pt x="599164" y="581336"/>
                  <a:pt x="599164" y="581336"/>
                  <a:pt x="599164" y="581336"/>
                </a:cubicBezTo>
                <a:cubicBezTo>
                  <a:pt x="601621" y="578879"/>
                  <a:pt x="604079" y="573965"/>
                  <a:pt x="601621" y="569050"/>
                </a:cubicBezTo>
                <a:cubicBezTo>
                  <a:pt x="601621" y="566593"/>
                  <a:pt x="599164" y="564136"/>
                  <a:pt x="594249" y="564136"/>
                </a:cubicBezTo>
                <a:cubicBezTo>
                  <a:pt x="594249" y="564136"/>
                  <a:pt x="591791" y="566593"/>
                  <a:pt x="591791" y="566593"/>
                </a:cubicBezTo>
                <a:cubicBezTo>
                  <a:pt x="579503" y="571508"/>
                  <a:pt x="579503" y="571508"/>
                  <a:pt x="579503" y="571508"/>
                </a:cubicBezTo>
                <a:cubicBezTo>
                  <a:pt x="584418" y="549393"/>
                  <a:pt x="584418" y="549393"/>
                  <a:pt x="584418" y="549393"/>
                </a:cubicBezTo>
                <a:cubicBezTo>
                  <a:pt x="586876" y="544479"/>
                  <a:pt x="584418" y="539564"/>
                  <a:pt x="579502" y="539564"/>
                </a:cubicBezTo>
                <a:cubicBezTo>
                  <a:pt x="577045" y="537107"/>
                  <a:pt x="577045" y="537107"/>
                  <a:pt x="577045" y="537107"/>
                </a:cubicBezTo>
                <a:cubicBezTo>
                  <a:pt x="572130" y="537107"/>
                  <a:pt x="569672" y="539564"/>
                  <a:pt x="569672" y="544479"/>
                </a:cubicBezTo>
                <a:cubicBezTo>
                  <a:pt x="562299" y="569050"/>
                  <a:pt x="562299" y="569050"/>
                  <a:pt x="562299" y="569050"/>
                </a:cubicBezTo>
                <a:cubicBezTo>
                  <a:pt x="552469" y="559222"/>
                  <a:pt x="552469" y="559222"/>
                  <a:pt x="552469" y="559222"/>
                </a:cubicBezTo>
                <a:cubicBezTo>
                  <a:pt x="552469" y="559222"/>
                  <a:pt x="550011" y="556764"/>
                  <a:pt x="547554" y="556765"/>
                </a:cubicBezTo>
                <a:cubicBezTo>
                  <a:pt x="545096" y="556765"/>
                  <a:pt x="542639" y="559222"/>
                  <a:pt x="542639" y="559222"/>
                </a:cubicBezTo>
                <a:cubicBezTo>
                  <a:pt x="537723" y="561679"/>
                  <a:pt x="537723" y="569050"/>
                  <a:pt x="540181" y="571508"/>
                </a:cubicBezTo>
                <a:cubicBezTo>
                  <a:pt x="557384" y="588708"/>
                  <a:pt x="557384" y="588708"/>
                  <a:pt x="557384" y="588708"/>
                </a:cubicBezTo>
                <a:cubicBezTo>
                  <a:pt x="540181" y="657509"/>
                  <a:pt x="540181" y="657509"/>
                  <a:pt x="540181" y="657509"/>
                </a:cubicBezTo>
                <a:cubicBezTo>
                  <a:pt x="505774" y="534650"/>
                  <a:pt x="505774" y="534650"/>
                  <a:pt x="505774" y="534650"/>
                </a:cubicBezTo>
                <a:cubicBezTo>
                  <a:pt x="562299" y="431448"/>
                  <a:pt x="562299" y="431448"/>
                  <a:pt x="562299" y="431448"/>
                </a:cubicBezTo>
                <a:cubicBezTo>
                  <a:pt x="564757" y="426533"/>
                  <a:pt x="562299" y="421619"/>
                  <a:pt x="557384" y="421619"/>
                </a:cubicBezTo>
                <a:cubicBezTo>
                  <a:pt x="557384" y="419162"/>
                  <a:pt x="554926" y="419162"/>
                  <a:pt x="554926" y="419162"/>
                </a:cubicBezTo>
                <a:cubicBezTo>
                  <a:pt x="552469" y="419161"/>
                  <a:pt x="547553" y="421619"/>
                  <a:pt x="547554" y="424076"/>
                </a:cubicBezTo>
                <a:cubicBezTo>
                  <a:pt x="498401" y="512535"/>
                  <a:pt x="498401" y="512535"/>
                  <a:pt x="498401" y="512535"/>
                </a:cubicBezTo>
                <a:cubicBezTo>
                  <a:pt x="488571" y="478134"/>
                  <a:pt x="488571" y="478134"/>
                  <a:pt x="488571" y="478134"/>
                </a:cubicBezTo>
                <a:cubicBezTo>
                  <a:pt x="488571" y="475677"/>
                  <a:pt x="488571" y="475677"/>
                  <a:pt x="488571" y="475677"/>
                </a:cubicBezTo>
                <a:cubicBezTo>
                  <a:pt x="508232" y="438819"/>
                  <a:pt x="508232" y="438819"/>
                  <a:pt x="508232" y="438819"/>
                </a:cubicBezTo>
                <a:cubicBezTo>
                  <a:pt x="510689" y="433905"/>
                  <a:pt x="510689" y="428990"/>
                  <a:pt x="505774" y="426533"/>
                </a:cubicBezTo>
                <a:cubicBezTo>
                  <a:pt x="503317" y="426533"/>
                  <a:pt x="503317" y="426533"/>
                  <a:pt x="500859" y="426533"/>
                </a:cubicBezTo>
                <a:cubicBezTo>
                  <a:pt x="498401" y="426533"/>
                  <a:pt x="495943" y="426533"/>
                  <a:pt x="493486" y="428990"/>
                </a:cubicBezTo>
                <a:cubicBezTo>
                  <a:pt x="481198" y="453562"/>
                  <a:pt x="481198" y="453562"/>
                  <a:pt x="481198" y="453562"/>
                </a:cubicBezTo>
                <a:cubicBezTo>
                  <a:pt x="471367" y="419161"/>
                  <a:pt x="471367" y="419161"/>
                  <a:pt x="471367" y="419161"/>
                </a:cubicBezTo>
                <a:cubicBezTo>
                  <a:pt x="471367" y="414247"/>
                  <a:pt x="466452" y="411790"/>
                  <a:pt x="463994" y="411790"/>
                </a:cubicBezTo>
                <a:cubicBezTo>
                  <a:pt x="461537" y="411790"/>
                  <a:pt x="461537" y="414247"/>
                  <a:pt x="461537" y="414247"/>
                </a:cubicBezTo>
                <a:cubicBezTo>
                  <a:pt x="456622" y="414247"/>
                  <a:pt x="454164" y="419162"/>
                  <a:pt x="456622" y="424076"/>
                </a:cubicBezTo>
                <a:cubicBezTo>
                  <a:pt x="466452" y="458476"/>
                  <a:pt x="466452" y="458476"/>
                  <a:pt x="466452" y="458476"/>
                </a:cubicBezTo>
                <a:cubicBezTo>
                  <a:pt x="441876" y="446191"/>
                  <a:pt x="441876" y="446191"/>
                  <a:pt x="441876" y="446191"/>
                </a:cubicBezTo>
                <a:cubicBezTo>
                  <a:pt x="441876" y="443733"/>
                  <a:pt x="439418" y="443734"/>
                  <a:pt x="436961" y="443734"/>
                </a:cubicBezTo>
                <a:cubicBezTo>
                  <a:pt x="434503" y="443733"/>
                  <a:pt x="432045" y="446191"/>
                  <a:pt x="429588" y="448648"/>
                </a:cubicBezTo>
                <a:cubicBezTo>
                  <a:pt x="429588" y="453562"/>
                  <a:pt x="429588" y="458477"/>
                  <a:pt x="434503" y="460934"/>
                </a:cubicBezTo>
                <a:cubicBezTo>
                  <a:pt x="471367" y="480591"/>
                  <a:pt x="471367" y="480591"/>
                  <a:pt x="471367" y="480591"/>
                </a:cubicBezTo>
                <a:cubicBezTo>
                  <a:pt x="471368" y="483049"/>
                  <a:pt x="471368" y="483049"/>
                  <a:pt x="471368" y="483049"/>
                </a:cubicBezTo>
                <a:cubicBezTo>
                  <a:pt x="483655" y="517449"/>
                  <a:pt x="483655" y="517449"/>
                  <a:pt x="483655" y="517449"/>
                </a:cubicBezTo>
                <a:cubicBezTo>
                  <a:pt x="395181" y="468306"/>
                  <a:pt x="395181" y="468306"/>
                  <a:pt x="395181" y="468306"/>
                </a:cubicBezTo>
                <a:cubicBezTo>
                  <a:pt x="392723" y="468305"/>
                  <a:pt x="392723" y="468305"/>
                  <a:pt x="390266" y="468306"/>
                </a:cubicBezTo>
                <a:cubicBezTo>
                  <a:pt x="387808" y="468306"/>
                  <a:pt x="385351" y="468305"/>
                  <a:pt x="382893" y="470763"/>
                </a:cubicBezTo>
                <a:cubicBezTo>
                  <a:pt x="380435" y="475677"/>
                  <a:pt x="382893" y="480591"/>
                  <a:pt x="385351" y="483049"/>
                </a:cubicBezTo>
                <a:cubicBezTo>
                  <a:pt x="488571" y="539564"/>
                  <a:pt x="488571" y="539564"/>
                  <a:pt x="488571" y="539564"/>
                </a:cubicBezTo>
                <a:cubicBezTo>
                  <a:pt x="525435" y="662424"/>
                  <a:pt x="525435" y="662424"/>
                  <a:pt x="525435" y="662424"/>
                </a:cubicBezTo>
                <a:cubicBezTo>
                  <a:pt x="473825" y="613280"/>
                  <a:pt x="473825" y="613280"/>
                  <a:pt x="473825" y="613280"/>
                </a:cubicBezTo>
                <a:cubicBezTo>
                  <a:pt x="476282" y="586251"/>
                  <a:pt x="476282" y="586251"/>
                  <a:pt x="476282" y="586251"/>
                </a:cubicBezTo>
                <a:cubicBezTo>
                  <a:pt x="476282" y="581336"/>
                  <a:pt x="473825" y="576422"/>
                  <a:pt x="468910" y="576422"/>
                </a:cubicBezTo>
                <a:cubicBezTo>
                  <a:pt x="463994" y="576422"/>
                  <a:pt x="459079" y="581337"/>
                  <a:pt x="459079" y="586251"/>
                </a:cubicBezTo>
                <a:cubicBezTo>
                  <a:pt x="459079" y="598537"/>
                  <a:pt x="459079" y="598537"/>
                  <a:pt x="459079" y="598537"/>
                </a:cubicBezTo>
                <a:cubicBezTo>
                  <a:pt x="441876" y="581336"/>
                  <a:pt x="441876" y="581336"/>
                  <a:pt x="441876" y="581336"/>
                </a:cubicBezTo>
                <a:cubicBezTo>
                  <a:pt x="439418" y="581336"/>
                  <a:pt x="436961" y="578879"/>
                  <a:pt x="434503" y="578879"/>
                </a:cubicBezTo>
                <a:cubicBezTo>
                  <a:pt x="432045" y="578879"/>
                  <a:pt x="432046" y="581336"/>
                  <a:pt x="429588" y="581337"/>
                </a:cubicBezTo>
                <a:cubicBezTo>
                  <a:pt x="427130" y="586251"/>
                  <a:pt x="427130" y="591165"/>
                  <a:pt x="429588" y="593622"/>
                </a:cubicBezTo>
                <a:cubicBezTo>
                  <a:pt x="449249" y="613280"/>
                  <a:pt x="449249" y="613280"/>
                  <a:pt x="449249" y="613280"/>
                </a:cubicBezTo>
                <a:cubicBezTo>
                  <a:pt x="434503" y="615737"/>
                  <a:pt x="434503" y="615737"/>
                  <a:pt x="434503" y="615737"/>
                </a:cubicBezTo>
                <a:cubicBezTo>
                  <a:pt x="432045" y="615737"/>
                  <a:pt x="427130" y="620652"/>
                  <a:pt x="429588" y="625566"/>
                </a:cubicBezTo>
                <a:cubicBezTo>
                  <a:pt x="429588" y="628023"/>
                  <a:pt x="434503" y="630480"/>
                  <a:pt x="436961" y="630480"/>
                </a:cubicBezTo>
                <a:cubicBezTo>
                  <a:pt x="436961" y="630480"/>
                  <a:pt x="439418" y="630480"/>
                  <a:pt x="439418" y="630480"/>
                </a:cubicBezTo>
                <a:cubicBezTo>
                  <a:pt x="463994" y="625566"/>
                  <a:pt x="463994" y="625566"/>
                  <a:pt x="463994" y="625566"/>
                </a:cubicBezTo>
                <a:cubicBezTo>
                  <a:pt x="513147" y="674710"/>
                  <a:pt x="513147" y="674710"/>
                  <a:pt x="513147" y="674710"/>
                </a:cubicBezTo>
                <a:cubicBezTo>
                  <a:pt x="390266" y="642766"/>
                  <a:pt x="390266" y="642766"/>
                  <a:pt x="390266" y="642766"/>
                </a:cubicBezTo>
                <a:cubicBezTo>
                  <a:pt x="328826" y="544478"/>
                  <a:pt x="328826" y="544478"/>
                  <a:pt x="328826" y="544478"/>
                </a:cubicBezTo>
                <a:cubicBezTo>
                  <a:pt x="326368" y="542021"/>
                  <a:pt x="323910" y="539564"/>
                  <a:pt x="321452" y="539564"/>
                </a:cubicBezTo>
                <a:cubicBezTo>
                  <a:pt x="318995" y="539564"/>
                  <a:pt x="318995" y="539564"/>
                  <a:pt x="316537" y="539564"/>
                </a:cubicBezTo>
                <a:cubicBezTo>
                  <a:pt x="314080" y="542021"/>
                  <a:pt x="311622" y="549393"/>
                  <a:pt x="314080" y="551850"/>
                </a:cubicBezTo>
                <a:cubicBezTo>
                  <a:pt x="365690" y="637852"/>
                  <a:pt x="365690" y="637852"/>
                  <a:pt x="365690" y="637852"/>
                </a:cubicBezTo>
                <a:cubicBezTo>
                  <a:pt x="331283" y="630480"/>
                  <a:pt x="331283" y="630480"/>
                  <a:pt x="331283" y="630480"/>
                </a:cubicBezTo>
                <a:cubicBezTo>
                  <a:pt x="328825" y="628023"/>
                  <a:pt x="328825" y="628023"/>
                  <a:pt x="328825" y="628023"/>
                </a:cubicBezTo>
                <a:cubicBezTo>
                  <a:pt x="306707" y="591165"/>
                  <a:pt x="306707" y="591165"/>
                  <a:pt x="306707" y="591165"/>
                </a:cubicBezTo>
                <a:cubicBezTo>
                  <a:pt x="306707" y="588708"/>
                  <a:pt x="304249" y="588708"/>
                  <a:pt x="299334" y="588708"/>
                </a:cubicBezTo>
                <a:cubicBezTo>
                  <a:pt x="299334" y="588708"/>
                  <a:pt x="296876" y="588708"/>
                  <a:pt x="296876" y="588708"/>
                </a:cubicBezTo>
                <a:cubicBezTo>
                  <a:pt x="291961" y="591165"/>
                  <a:pt x="291961" y="596079"/>
                  <a:pt x="294419" y="600994"/>
                </a:cubicBezTo>
                <a:cubicBezTo>
                  <a:pt x="306707" y="623109"/>
                  <a:pt x="306707" y="623109"/>
                  <a:pt x="306707" y="623109"/>
                </a:cubicBezTo>
                <a:cubicBezTo>
                  <a:pt x="272300" y="615737"/>
                  <a:pt x="272300" y="615737"/>
                  <a:pt x="272300" y="615737"/>
                </a:cubicBezTo>
                <a:cubicBezTo>
                  <a:pt x="272300" y="615737"/>
                  <a:pt x="269842" y="615737"/>
                  <a:pt x="269842" y="615737"/>
                </a:cubicBezTo>
                <a:cubicBezTo>
                  <a:pt x="267385" y="615737"/>
                  <a:pt x="262470" y="618194"/>
                  <a:pt x="262469" y="620651"/>
                </a:cubicBezTo>
                <a:cubicBezTo>
                  <a:pt x="260012" y="625566"/>
                  <a:pt x="264927" y="630480"/>
                  <a:pt x="267385" y="630480"/>
                </a:cubicBezTo>
                <a:cubicBezTo>
                  <a:pt x="304249" y="640309"/>
                  <a:pt x="304249" y="640309"/>
                  <a:pt x="304249" y="640309"/>
                </a:cubicBezTo>
                <a:cubicBezTo>
                  <a:pt x="279673" y="655052"/>
                  <a:pt x="279673" y="655052"/>
                  <a:pt x="279673" y="655052"/>
                </a:cubicBezTo>
                <a:cubicBezTo>
                  <a:pt x="277215" y="657509"/>
                  <a:pt x="274758" y="662424"/>
                  <a:pt x="277215" y="664881"/>
                </a:cubicBezTo>
                <a:cubicBezTo>
                  <a:pt x="279673" y="667338"/>
                  <a:pt x="282130" y="669795"/>
                  <a:pt x="284588" y="669795"/>
                </a:cubicBezTo>
                <a:cubicBezTo>
                  <a:pt x="287046" y="669796"/>
                  <a:pt x="287046" y="669796"/>
                  <a:pt x="289503" y="667338"/>
                </a:cubicBezTo>
                <a:cubicBezTo>
                  <a:pt x="326368" y="645223"/>
                  <a:pt x="326368" y="645223"/>
                  <a:pt x="326368" y="645223"/>
                </a:cubicBezTo>
                <a:cubicBezTo>
                  <a:pt x="363232" y="655052"/>
                  <a:pt x="363232" y="655052"/>
                  <a:pt x="363232" y="655052"/>
                </a:cubicBezTo>
                <a:cubicBezTo>
                  <a:pt x="277215" y="706653"/>
                  <a:pt x="277215" y="706653"/>
                  <a:pt x="277215" y="706653"/>
                </a:cubicBezTo>
                <a:cubicBezTo>
                  <a:pt x="272300" y="709110"/>
                  <a:pt x="272300" y="714025"/>
                  <a:pt x="274758" y="718939"/>
                </a:cubicBezTo>
                <a:cubicBezTo>
                  <a:pt x="274758" y="721397"/>
                  <a:pt x="277216" y="721396"/>
                  <a:pt x="279673" y="721397"/>
                </a:cubicBezTo>
                <a:cubicBezTo>
                  <a:pt x="282131" y="721397"/>
                  <a:pt x="284588" y="721396"/>
                  <a:pt x="284588" y="721396"/>
                </a:cubicBezTo>
                <a:cubicBezTo>
                  <a:pt x="385351" y="659967"/>
                  <a:pt x="385351" y="659967"/>
                  <a:pt x="385351" y="659967"/>
                </a:cubicBezTo>
                <a:cubicBezTo>
                  <a:pt x="510689" y="689453"/>
                  <a:pt x="510689" y="689453"/>
                  <a:pt x="510689" y="689453"/>
                </a:cubicBezTo>
                <a:cubicBezTo>
                  <a:pt x="441876" y="709111"/>
                  <a:pt x="441876" y="709111"/>
                  <a:pt x="441876" y="709111"/>
                </a:cubicBezTo>
                <a:cubicBezTo>
                  <a:pt x="419757" y="694367"/>
                  <a:pt x="419757" y="694367"/>
                  <a:pt x="419757" y="694367"/>
                </a:cubicBezTo>
                <a:cubicBezTo>
                  <a:pt x="417299" y="694367"/>
                  <a:pt x="417299" y="694367"/>
                  <a:pt x="414842" y="694367"/>
                </a:cubicBezTo>
                <a:cubicBezTo>
                  <a:pt x="412384" y="694367"/>
                  <a:pt x="409927" y="694368"/>
                  <a:pt x="407469" y="696825"/>
                </a:cubicBezTo>
                <a:cubicBezTo>
                  <a:pt x="405011" y="701739"/>
                  <a:pt x="407469" y="706654"/>
                  <a:pt x="409927" y="709111"/>
                </a:cubicBezTo>
                <a:cubicBezTo>
                  <a:pt x="422215" y="716482"/>
                  <a:pt x="422215" y="716482"/>
                  <a:pt x="422215" y="716482"/>
                </a:cubicBezTo>
                <a:cubicBezTo>
                  <a:pt x="397639" y="723854"/>
                  <a:pt x="397639" y="723854"/>
                  <a:pt x="397639" y="723854"/>
                </a:cubicBezTo>
                <a:cubicBezTo>
                  <a:pt x="392724" y="723854"/>
                  <a:pt x="390266" y="728768"/>
                  <a:pt x="392724" y="733683"/>
                </a:cubicBezTo>
                <a:cubicBezTo>
                  <a:pt x="392723" y="736140"/>
                  <a:pt x="397639" y="738597"/>
                  <a:pt x="400096" y="738597"/>
                </a:cubicBezTo>
                <a:cubicBezTo>
                  <a:pt x="400096" y="738597"/>
                  <a:pt x="402554" y="738597"/>
                  <a:pt x="402554" y="738597"/>
                </a:cubicBezTo>
                <a:cubicBezTo>
                  <a:pt x="427130" y="731225"/>
                  <a:pt x="427130" y="731225"/>
                  <a:pt x="427130" y="731225"/>
                </a:cubicBezTo>
                <a:cubicBezTo>
                  <a:pt x="424673" y="743511"/>
                  <a:pt x="424673" y="743511"/>
                  <a:pt x="424673" y="743511"/>
                </a:cubicBezTo>
                <a:cubicBezTo>
                  <a:pt x="422215" y="748426"/>
                  <a:pt x="424673" y="753340"/>
                  <a:pt x="429588" y="755797"/>
                </a:cubicBezTo>
                <a:cubicBezTo>
                  <a:pt x="429588" y="755797"/>
                  <a:pt x="432045" y="755797"/>
                  <a:pt x="432045" y="755797"/>
                </a:cubicBezTo>
                <a:cubicBezTo>
                  <a:pt x="434503" y="755797"/>
                  <a:pt x="439418" y="753340"/>
                  <a:pt x="439418" y="750883"/>
                </a:cubicBezTo>
                <a:cubicBezTo>
                  <a:pt x="446791" y="726311"/>
                  <a:pt x="446791" y="726311"/>
                  <a:pt x="446791" y="726311"/>
                </a:cubicBezTo>
                <a:cubicBezTo>
                  <a:pt x="515605" y="706653"/>
                  <a:pt x="515605" y="706653"/>
                  <a:pt x="515605" y="706653"/>
                </a:cubicBezTo>
                <a:cubicBezTo>
                  <a:pt x="427130" y="800027"/>
                  <a:pt x="427130" y="800027"/>
                  <a:pt x="427130" y="800027"/>
                </a:cubicBezTo>
                <a:cubicBezTo>
                  <a:pt x="309164" y="802484"/>
                  <a:pt x="309164" y="802484"/>
                  <a:pt x="309164" y="802484"/>
                </a:cubicBezTo>
                <a:cubicBezTo>
                  <a:pt x="304249" y="802484"/>
                  <a:pt x="299334" y="804941"/>
                  <a:pt x="299334" y="809855"/>
                </a:cubicBezTo>
                <a:cubicBezTo>
                  <a:pt x="299334" y="814770"/>
                  <a:pt x="304249" y="817227"/>
                  <a:pt x="309164" y="817227"/>
                </a:cubicBezTo>
                <a:cubicBezTo>
                  <a:pt x="409927" y="814770"/>
                  <a:pt x="409927" y="814770"/>
                  <a:pt x="409927" y="814770"/>
                </a:cubicBezTo>
                <a:cubicBezTo>
                  <a:pt x="385351" y="841799"/>
                  <a:pt x="385351" y="841799"/>
                  <a:pt x="385351" y="841799"/>
                </a:cubicBezTo>
                <a:cubicBezTo>
                  <a:pt x="382893" y="844256"/>
                  <a:pt x="382893" y="844256"/>
                  <a:pt x="382893" y="844256"/>
                </a:cubicBezTo>
                <a:cubicBezTo>
                  <a:pt x="341114" y="844256"/>
                  <a:pt x="341114" y="844256"/>
                  <a:pt x="341114" y="844256"/>
                </a:cubicBezTo>
                <a:cubicBezTo>
                  <a:pt x="336198" y="844256"/>
                  <a:pt x="331283" y="849171"/>
                  <a:pt x="331283" y="851628"/>
                </a:cubicBezTo>
                <a:cubicBezTo>
                  <a:pt x="331283" y="856542"/>
                  <a:pt x="336198" y="861457"/>
                  <a:pt x="341114" y="861457"/>
                </a:cubicBezTo>
                <a:cubicBezTo>
                  <a:pt x="368147" y="859000"/>
                  <a:pt x="368147" y="859000"/>
                  <a:pt x="368147" y="859000"/>
                </a:cubicBezTo>
                <a:cubicBezTo>
                  <a:pt x="343571" y="886029"/>
                  <a:pt x="343571" y="886029"/>
                  <a:pt x="343571" y="886029"/>
                </a:cubicBezTo>
                <a:cubicBezTo>
                  <a:pt x="338656" y="888486"/>
                  <a:pt x="338656" y="895858"/>
                  <a:pt x="343571" y="898315"/>
                </a:cubicBezTo>
                <a:cubicBezTo>
                  <a:pt x="343571" y="898315"/>
                  <a:pt x="346029" y="900772"/>
                  <a:pt x="348486" y="900772"/>
                </a:cubicBezTo>
                <a:cubicBezTo>
                  <a:pt x="350944" y="900772"/>
                  <a:pt x="353402" y="898314"/>
                  <a:pt x="355859" y="898315"/>
                </a:cubicBezTo>
                <a:cubicBezTo>
                  <a:pt x="380435" y="871286"/>
                  <a:pt x="380435" y="871286"/>
                  <a:pt x="380435" y="871286"/>
                </a:cubicBezTo>
                <a:cubicBezTo>
                  <a:pt x="380435" y="898315"/>
                  <a:pt x="380435" y="898315"/>
                  <a:pt x="380435" y="898315"/>
                </a:cubicBezTo>
                <a:cubicBezTo>
                  <a:pt x="380435" y="903229"/>
                  <a:pt x="382893" y="905686"/>
                  <a:pt x="387808" y="905686"/>
                </a:cubicBezTo>
                <a:cubicBezTo>
                  <a:pt x="392723" y="905686"/>
                  <a:pt x="397639" y="903229"/>
                  <a:pt x="397639" y="898314"/>
                </a:cubicBezTo>
                <a:cubicBezTo>
                  <a:pt x="395181" y="856542"/>
                  <a:pt x="395181" y="856542"/>
                  <a:pt x="395181" y="856542"/>
                </a:cubicBezTo>
                <a:cubicBezTo>
                  <a:pt x="397639" y="854085"/>
                  <a:pt x="397639" y="854085"/>
                  <a:pt x="397639" y="854085"/>
                </a:cubicBezTo>
                <a:cubicBezTo>
                  <a:pt x="422215" y="827056"/>
                  <a:pt x="422215" y="827056"/>
                  <a:pt x="422215" y="827056"/>
                </a:cubicBezTo>
                <a:cubicBezTo>
                  <a:pt x="424672" y="927801"/>
                  <a:pt x="424672" y="927801"/>
                  <a:pt x="424672" y="927801"/>
                </a:cubicBezTo>
                <a:cubicBezTo>
                  <a:pt x="424672" y="932715"/>
                  <a:pt x="427130" y="935172"/>
                  <a:pt x="432045" y="935173"/>
                </a:cubicBezTo>
                <a:cubicBezTo>
                  <a:pt x="436961" y="935173"/>
                  <a:pt x="441876" y="932716"/>
                  <a:pt x="441876" y="927801"/>
                </a:cubicBezTo>
                <a:cubicBezTo>
                  <a:pt x="436960" y="809856"/>
                  <a:pt x="436960" y="809856"/>
                  <a:pt x="436960" y="809856"/>
                </a:cubicBezTo>
                <a:cubicBezTo>
                  <a:pt x="525435" y="718939"/>
                  <a:pt x="525435" y="718939"/>
                  <a:pt x="525435" y="718939"/>
                </a:cubicBezTo>
                <a:cubicBezTo>
                  <a:pt x="510689" y="785284"/>
                  <a:pt x="510689" y="785284"/>
                  <a:pt x="510689" y="785284"/>
                </a:cubicBezTo>
                <a:cubicBezTo>
                  <a:pt x="486113" y="797570"/>
                  <a:pt x="486113" y="797570"/>
                  <a:pt x="486113" y="797570"/>
                </a:cubicBezTo>
                <a:cubicBezTo>
                  <a:pt x="481198" y="800027"/>
                  <a:pt x="478740" y="804941"/>
                  <a:pt x="481198" y="809856"/>
                </a:cubicBezTo>
                <a:cubicBezTo>
                  <a:pt x="483655" y="812313"/>
                  <a:pt x="486113" y="814770"/>
                  <a:pt x="488570" y="814770"/>
                </a:cubicBezTo>
                <a:cubicBezTo>
                  <a:pt x="491028" y="814770"/>
                  <a:pt x="491028" y="814770"/>
                  <a:pt x="493486" y="812313"/>
                </a:cubicBezTo>
                <a:cubicBezTo>
                  <a:pt x="505774" y="807398"/>
                  <a:pt x="505774" y="807398"/>
                  <a:pt x="505774" y="807398"/>
                </a:cubicBezTo>
                <a:cubicBezTo>
                  <a:pt x="498401" y="831970"/>
                  <a:pt x="498401" y="831970"/>
                  <a:pt x="498401" y="831970"/>
                </a:cubicBezTo>
                <a:cubicBezTo>
                  <a:pt x="498401" y="834427"/>
                  <a:pt x="500859" y="839342"/>
                  <a:pt x="505774" y="841799"/>
                </a:cubicBezTo>
                <a:cubicBezTo>
                  <a:pt x="505774" y="841799"/>
                  <a:pt x="505774" y="841799"/>
                  <a:pt x="508232" y="841799"/>
                </a:cubicBezTo>
                <a:cubicBezTo>
                  <a:pt x="510689" y="841799"/>
                  <a:pt x="513147" y="839342"/>
                  <a:pt x="515604" y="834428"/>
                </a:cubicBezTo>
                <a:cubicBezTo>
                  <a:pt x="520520" y="809856"/>
                  <a:pt x="520520" y="809856"/>
                  <a:pt x="520520" y="809856"/>
                </a:cubicBezTo>
                <a:cubicBezTo>
                  <a:pt x="530350" y="819685"/>
                  <a:pt x="530350" y="819685"/>
                  <a:pt x="530350" y="819685"/>
                </a:cubicBezTo>
                <a:cubicBezTo>
                  <a:pt x="532808" y="822142"/>
                  <a:pt x="535265" y="822141"/>
                  <a:pt x="537723" y="822141"/>
                </a:cubicBezTo>
                <a:cubicBezTo>
                  <a:pt x="537723" y="822141"/>
                  <a:pt x="540181" y="822142"/>
                  <a:pt x="542638" y="819684"/>
                </a:cubicBezTo>
                <a:cubicBezTo>
                  <a:pt x="545096" y="817227"/>
                  <a:pt x="545096" y="812313"/>
                  <a:pt x="542638" y="807398"/>
                </a:cubicBezTo>
                <a:cubicBezTo>
                  <a:pt x="525435" y="790198"/>
                  <a:pt x="525435" y="790198"/>
                  <a:pt x="525435" y="790198"/>
                </a:cubicBezTo>
                <a:cubicBezTo>
                  <a:pt x="542638" y="721397"/>
                  <a:pt x="542638" y="721397"/>
                  <a:pt x="542638" y="721397"/>
                </a:cubicBezTo>
                <a:cubicBezTo>
                  <a:pt x="579503" y="844256"/>
                  <a:pt x="579503" y="844256"/>
                  <a:pt x="579503" y="844256"/>
                </a:cubicBezTo>
                <a:cubicBezTo>
                  <a:pt x="522977" y="947458"/>
                  <a:pt x="522977" y="947458"/>
                  <a:pt x="522977" y="947458"/>
                </a:cubicBezTo>
                <a:cubicBezTo>
                  <a:pt x="520520" y="952373"/>
                  <a:pt x="520520" y="957287"/>
                  <a:pt x="525435" y="959744"/>
                </a:cubicBezTo>
                <a:cubicBezTo>
                  <a:pt x="527893" y="959744"/>
                  <a:pt x="527893" y="959744"/>
                  <a:pt x="530350" y="959745"/>
                </a:cubicBezTo>
                <a:cubicBezTo>
                  <a:pt x="532808" y="959745"/>
                  <a:pt x="535266" y="957287"/>
                  <a:pt x="537723" y="954830"/>
                </a:cubicBezTo>
                <a:cubicBezTo>
                  <a:pt x="584418" y="866371"/>
                  <a:pt x="584418" y="866371"/>
                  <a:pt x="584418" y="866371"/>
                </a:cubicBezTo>
                <a:cubicBezTo>
                  <a:pt x="594248" y="903229"/>
                  <a:pt x="594248" y="903229"/>
                  <a:pt x="594248" y="903229"/>
                </a:cubicBezTo>
                <a:cubicBezTo>
                  <a:pt x="574588" y="942544"/>
                  <a:pt x="574588" y="942544"/>
                  <a:pt x="574588" y="942544"/>
                </a:cubicBezTo>
                <a:cubicBezTo>
                  <a:pt x="572130" y="945001"/>
                  <a:pt x="574587" y="949916"/>
                  <a:pt x="577045" y="952373"/>
                </a:cubicBezTo>
                <a:cubicBezTo>
                  <a:pt x="579502" y="952373"/>
                  <a:pt x="581960" y="954830"/>
                  <a:pt x="581960" y="954830"/>
                </a:cubicBezTo>
                <a:cubicBezTo>
                  <a:pt x="584418" y="954830"/>
                  <a:pt x="586876" y="952373"/>
                  <a:pt x="589333" y="949916"/>
                </a:cubicBezTo>
                <a:cubicBezTo>
                  <a:pt x="601621" y="925344"/>
                  <a:pt x="601621" y="925344"/>
                  <a:pt x="601621" y="925344"/>
                </a:cubicBezTo>
                <a:cubicBezTo>
                  <a:pt x="611452" y="959745"/>
                  <a:pt x="611452" y="959745"/>
                  <a:pt x="611452" y="959745"/>
                </a:cubicBezTo>
                <a:cubicBezTo>
                  <a:pt x="613909" y="964659"/>
                  <a:pt x="616367" y="967116"/>
                  <a:pt x="621282" y="967116"/>
                </a:cubicBezTo>
                <a:cubicBezTo>
                  <a:pt x="621282" y="967116"/>
                  <a:pt x="621282" y="967116"/>
                  <a:pt x="623740" y="967116"/>
                </a:cubicBezTo>
                <a:cubicBezTo>
                  <a:pt x="626197" y="964659"/>
                  <a:pt x="628655" y="959744"/>
                  <a:pt x="628655" y="954830"/>
                </a:cubicBezTo>
                <a:cubicBezTo>
                  <a:pt x="618824" y="920429"/>
                  <a:pt x="618824" y="920429"/>
                  <a:pt x="618824" y="920429"/>
                </a:cubicBezTo>
                <a:cubicBezTo>
                  <a:pt x="640943" y="935173"/>
                  <a:pt x="640943" y="935173"/>
                  <a:pt x="640943" y="935173"/>
                </a:cubicBezTo>
                <a:cubicBezTo>
                  <a:pt x="643401" y="935172"/>
                  <a:pt x="643401" y="935172"/>
                  <a:pt x="645858" y="935172"/>
                </a:cubicBezTo>
                <a:cubicBezTo>
                  <a:pt x="648316" y="935173"/>
                  <a:pt x="650774" y="932715"/>
                  <a:pt x="653231" y="930258"/>
                </a:cubicBezTo>
                <a:cubicBezTo>
                  <a:pt x="655689" y="927801"/>
                  <a:pt x="653231" y="920429"/>
                  <a:pt x="650774" y="920429"/>
                </a:cubicBezTo>
                <a:cubicBezTo>
                  <a:pt x="611452" y="898315"/>
                  <a:pt x="611452" y="898315"/>
                  <a:pt x="611452" y="898315"/>
                </a:cubicBezTo>
                <a:cubicBezTo>
                  <a:pt x="601621" y="861457"/>
                  <a:pt x="601621" y="861457"/>
                  <a:pt x="601621" y="861457"/>
                </a:cubicBezTo>
                <a:cubicBezTo>
                  <a:pt x="690096" y="910601"/>
                  <a:pt x="690096" y="910601"/>
                  <a:pt x="690096" y="910601"/>
                </a:cubicBezTo>
                <a:cubicBezTo>
                  <a:pt x="690096" y="910601"/>
                  <a:pt x="692553" y="913058"/>
                  <a:pt x="692553" y="913058"/>
                </a:cubicBezTo>
                <a:cubicBezTo>
                  <a:pt x="697469" y="913058"/>
                  <a:pt x="699926" y="910601"/>
                  <a:pt x="699926" y="908143"/>
                </a:cubicBezTo>
                <a:cubicBezTo>
                  <a:pt x="702384" y="903229"/>
                  <a:pt x="702384" y="898315"/>
                  <a:pt x="697468" y="895857"/>
                </a:cubicBezTo>
                <a:cubicBezTo>
                  <a:pt x="594248" y="839342"/>
                  <a:pt x="594248" y="839342"/>
                  <a:pt x="594248" y="839342"/>
                </a:cubicBezTo>
                <a:cubicBezTo>
                  <a:pt x="559842" y="716482"/>
                  <a:pt x="559842" y="716482"/>
                  <a:pt x="559842" y="716482"/>
                </a:cubicBezTo>
                <a:cubicBezTo>
                  <a:pt x="608994" y="765626"/>
                  <a:pt x="608994" y="765626"/>
                  <a:pt x="608994" y="765626"/>
                </a:cubicBezTo>
                <a:cubicBezTo>
                  <a:pt x="606537" y="792655"/>
                  <a:pt x="606537" y="792655"/>
                  <a:pt x="606537" y="792655"/>
                </a:cubicBezTo>
                <a:cubicBezTo>
                  <a:pt x="606537" y="797570"/>
                  <a:pt x="611451" y="802484"/>
                  <a:pt x="616367" y="802484"/>
                </a:cubicBezTo>
                <a:cubicBezTo>
                  <a:pt x="621282" y="802484"/>
                  <a:pt x="623740" y="797569"/>
                  <a:pt x="623740" y="795113"/>
                </a:cubicBezTo>
                <a:cubicBezTo>
                  <a:pt x="626197" y="780369"/>
                  <a:pt x="626197" y="780369"/>
                  <a:pt x="626197" y="780369"/>
                </a:cubicBezTo>
                <a:cubicBezTo>
                  <a:pt x="643401" y="797570"/>
                  <a:pt x="643401" y="797570"/>
                  <a:pt x="643401" y="797570"/>
                </a:cubicBezTo>
                <a:cubicBezTo>
                  <a:pt x="643401" y="800027"/>
                  <a:pt x="645858" y="800027"/>
                  <a:pt x="648316" y="800027"/>
                </a:cubicBezTo>
                <a:cubicBezTo>
                  <a:pt x="650774" y="800027"/>
                  <a:pt x="653231" y="800027"/>
                  <a:pt x="655689" y="797570"/>
                </a:cubicBezTo>
                <a:cubicBezTo>
                  <a:pt x="658146" y="795112"/>
                  <a:pt x="658147" y="787741"/>
                  <a:pt x="653231" y="785284"/>
                </a:cubicBezTo>
                <a:cubicBezTo>
                  <a:pt x="636028" y="768083"/>
                  <a:pt x="636028" y="768083"/>
                  <a:pt x="636028" y="768083"/>
                </a:cubicBezTo>
                <a:cubicBezTo>
                  <a:pt x="648316" y="763169"/>
                  <a:pt x="648316" y="763169"/>
                  <a:pt x="648316" y="763169"/>
                </a:cubicBezTo>
                <a:cubicBezTo>
                  <a:pt x="653231" y="763169"/>
                  <a:pt x="655689" y="758254"/>
                  <a:pt x="655689" y="753340"/>
                </a:cubicBezTo>
                <a:cubicBezTo>
                  <a:pt x="653231" y="750883"/>
                  <a:pt x="650773" y="748426"/>
                  <a:pt x="645858" y="748426"/>
                </a:cubicBezTo>
                <a:cubicBezTo>
                  <a:pt x="621282" y="753340"/>
                  <a:pt x="621282" y="753340"/>
                  <a:pt x="621282" y="753340"/>
                </a:cubicBezTo>
                <a:cubicBezTo>
                  <a:pt x="569672" y="704196"/>
                  <a:pt x="569672" y="704196"/>
                  <a:pt x="569672" y="704196"/>
                </a:cubicBezTo>
                <a:cubicBezTo>
                  <a:pt x="695011" y="736140"/>
                  <a:pt x="695011" y="736140"/>
                  <a:pt x="695011" y="736140"/>
                </a:cubicBezTo>
                <a:cubicBezTo>
                  <a:pt x="756451" y="836885"/>
                  <a:pt x="756451" y="836885"/>
                  <a:pt x="756451" y="836885"/>
                </a:cubicBezTo>
                <a:cubicBezTo>
                  <a:pt x="756451" y="839342"/>
                  <a:pt x="758909" y="839342"/>
                  <a:pt x="763824" y="839342"/>
                </a:cubicBezTo>
                <a:cubicBezTo>
                  <a:pt x="763824" y="839342"/>
                  <a:pt x="766282" y="839342"/>
                  <a:pt x="766282" y="839342"/>
                </a:cubicBezTo>
                <a:cubicBezTo>
                  <a:pt x="771197" y="836885"/>
                  <a:pt x="771197" y="831970"/>
                  <a:pt x="768739" y="827056"/>
                </a:cubicBezTo>
                <a:cubicBezTo>
                  <a:pt x="717129" y="741054"/>
                  <a:pt x="717129" y="741054"/>
                  <a:pt x="717129" y="741054"/>
                </a:cubicBezTo>
                <a:cubicBezTo>
                  <a:pt x="751536" y="748426"/>
                  <a:pt x="751536" y="748426"/>
                  <a:pt x="751536" y="748426"/>
                </a:cubicBezTo>
                <a:cubicBezTo>
                  <a:pt x="753994" y="750883"/>
                  <a:pt x="753994" y="750883"/>
                  <a:pt x="753994" y="750883"/>
                </a:cubicBezTo>
                <a:cubicBezTo>
                  <a:pt x="776112" y="787741"/>
                  <a:pt x="776112" y="787741"/>
                  <a:pt x="776112" y="787741"/>
                </a:cubicBezTo>
                <a:cubicBezTo>
                  <a:pt x="778570" y="790198"/>
                  <a:pt x="781028" y="790198"/>
                  <a:pt x="783485" y="790198"/>
                </a:cubicBezTo>
                <a:cubicBezTo>
                  <a:pt x="785943" y="790198"/>
                  <a:pt x="785943" y="790198"/>
                  <a:pt x="788400" y="790198"/>
                </a:cubicBezTo>
                <a:cubicBezTo>
                  <a:pt x="790858" y="787741"/>
                  <a:pt x="793316" y="782826"/>
                  <a:pt x="790858" y="777912"/>
                </a:cubicBezTo>
                <a:cubicBezTo>
                  <a:pt x="776112" y="755797"/>
                  <a:pt x="776112" y="755797"/>
                  <a:pt x="776112" y="755797"/>
                </a:cubicBezTo>
                <a:cubicBezTo>
                  <a:pt x="810519" y="763169"/>
                  <a:pt x="810519" y="763169"/>
                  <a:pt x="810519" y="763169"/>
                </a:cubicBezTo>
                <a:cubicBezTo>
                  <a:pt x="812977" y="763169"/>
                  <a:pt x="812977" y="763169"/>
                  <a:pt x="812977" y="763169"/>
                </a:cubicBezTo>
                <a:cubicBezTo>
                  <a:pt x="817892" y="763169"/>
                  <a:pt x="820349" y="760712"/>
                  <a:pt x="822807" y="758254"/>
                </a:cubicBezTo>
                <a:cubicBezTo>
                  <a:pt x="822807" y="753340"/>
                  <a:pt x="820350" y="748426"/>
                  <a:pt x="815434" y="748426"/>
                </a:cubicBezTo>
                <a:cubicBezTo>
                  <a:pt x="781027" y="738597"/>
                  <a:pt x="781027" y="738597"/>
                  <a:pt x="781027" y="738597"/>
                </a:cubicBezTo>
                <a:cubicBezTo>
                  <a:pt x="803146" y="726311"/>
                  <a:pt x="803146" y="726311"/>
                  <a:pt x="803146" y="726311"/>
                </a:cubicBezTo>
                <a:cubicBezTo>
                  <a:pt x="808061" y="723854"/>
                  <a:pt x="808061" y="718940"/>
                  <a:pt x="805604" y="714025"/>
                </a:cubicBezTo>
                <a:cubicBezTo>
                  <a:pt x="805604" y="711568"/>
                  <a:pt x="803146" y="709110"/>
                  <a:pt x="798231" y="709111"/>
                </a:cubicBezTo>
                <a:cubicBezTo>
                  <a:pt x="798231" y="709111"/>
                  <a:pt x="795773" y="709110"/>
                  <a:pt x="795773" y="711568"/>
                </a:cubicBezTo>
                <a:cubicBezTo>
                  <a:pt x="758909" y="733682"/>
                  <a:pt x="758909" y="733682"/>
                  <a:pt x="758909" y="733682"/>
                </a:cubicBezTo>
                <a:cubicBezTo>
                  <a:pt x="756451" y="733683"/>
                  <a:pt x="756451" y="733683"/>
                  <a:pt x="756451" y="733683"/>
                </a:cubicBezTo>
                <a:cubicBezTo>
                  <a:pt x="722045" y="723854"/>
                  <a:pt x="722045" y="723854"/>
                  <a:pt x="722045" y="723854"/>
                </a:cubicBezTo>
                <a:cubicBezTo>
                  <a:pt x="808062" y="672253"/>
                  <a:pt x="808062" y="672253"/>
                  <a:pt x="808062" y="672253"/>
                </a:cubicBezTo>
                <a:cubicBezTo>
                  <a:pt x="810519" y="669796"/>
                  <a:pt x="812976" y="664881"/>
                  <a:pt x="810519" y="659967"/>
                </a:cubicBezTo>
                <a:cubicBezTo>
                  <a:pt x="808061" y="657509"/>
                  <a:pt x="805603" y="657510"/>
                  <a:pt x="803146" y="657509"/>
                </a:cubicBezTo>
                <a:cubicBezTo>
                  <a:pt x="800688" y="657509"/>
                  <a:pt x="800688" y="657509"/>
                  <a:pt x="798231" y="657510"/>
                </a:cubicBezTo>
                <a:cubicBezTo>
                  <a:pt x="697468" y="718939"/>
                  <a:pt x="697468" y="718939"/>
                  <a:pt x="697468" y="718939"/>
                </a:cubicBezTo>
                <a:cubicBezTo>
                  <a:pt x="574588" y="689453"/>
                  <a:pt x="574588" y="689453"/>
                  <a:pt x="574588" y="689453"/>
                </a:cubicBezTo>
                <a:cubicBezTo>
                  <a:pt x="640943" y="669795"/>
                  <a:pt x="640943" y="669795"/>
                  <a:pt x="640943" y="669795"/>
                </a:cubicBezTo>
                <a:cubicBezTo>
                  <a:pt x="665520" y="684539"/>
                  <a:pt x="665520" y="684539"/>
                  <a:pt x="665520" y="684539"/>
                </a:cubicBezTo>
                <a:cubicBezTo>
                  <a:pt x="665520" y="684539"/>
                  <a:pt x="667977" y="686996"/>
                  <a:pt x="667977" y="686996"/>
                </a:cubicBezTo>
                <a:cubicBezTo>
                  <a:pt x="672892" y="686996"/>
                  <a:pt x="675350" y="684539"/>
                  <a:pt x="675350" y="682081"/>
                </a:cubicBezTo>
                <a:cubicBezTo>
                  <a:pt x="677808" y="677167"/>
                  <a:pt x="677807" y="672253"/>
                  <a:pt x="672892" y="669795"/>
                </a:cubicBezTo>
                <a:cubicBezTo>
                  <a:pt x="663062" y="662424"/>
                  <a:pt x="663062" y="662424"/>
                  <a:pt x="663062" y="662424"/>
                </a:cubicBezTo>
                <a:cubicBezTo>
                  <a:pt x="685180" y="655052"/>
                  <a:pt x="685180" y="655052"/>
                  <a:pt x="685180" y="655052"/>
                </a:cubicBezTo>
                <a:cubicBezTo>
                  <a:pt x="690095" y="655052"/>
                  <a:pt x="692553" y="650138"/>
                  <a:pt x="692553" y="645223"/>
                </a:cubicBezTo>
                <a:cubicBezTo>
                  <a:pt x="690096" y="642766"/>
                  <a:pt x="687638" y="640309"/>
                  <a:pt x="682723" y="640309"/>
                </a:cubicBezTo>
                <a:cubicBezTo>
                  <a:pt x="682723" y="640309"/>
                  <a:pt x="682723" y="640309"/>
                  <a:pt x="680265" y="640309"/>
                </a:cubicBezTo>
                <a:cubicBezTo>
                  <a:pt x="655689" y="647681"/>
                  <a:pt x="655689" y="647681"/>
                  <a:pt x="655689" y="647681"/>
                </a:cubicBezTo>
                <a:cubicBezTo>
                  <a:pt x="660604" y="635395"/>
                  <a:pt x="660604" y="635395"/>
                  <a:pt x="660604" y="635395"/>
                </a:cubicBezTo>
                <a:cubicBezTo>
                  <a:pt x="660604" y="630480"/>
                  <a:pt x="658146" y="625566"/>
                  <a:pt x="655689" y="625566"/>
                </a:cubicBezTo>
                <a:cubicBezTo>
                  <a:pt x="653231" y="623109"/>
                  <a:pt x="653231" y="623109"/>
                  <a:pt x="650774" y="623109"/>
                </a:cubicBezTo>
                <a:cubicBezTo>
                  <a:pt x="648316" y="623109"/>
                  <a:pt x="645858" y="625566"/>
                  <a:pt x="643401" y="630480"/>
                </a:cubicBezTo>
                <a:cubicBezTo>
                  <a:pt x="636028" y="652595"/>
                  <a:pt x="636028" y="652595"/>
                  <a:pt x="636028" y="652595"/>
                </a:cubicBezTo>
                <a:cubicBezTo>
                  <a:pt x="569672" y="672253"/>
                  <a:pt x="569672" y="672253"/>
                  <a:pt x="569672" y="672253"/>
                </a:cubicBezTo>
                <a:cubicBezTo>
                  <a:pt x="658146" y="581336"/>
                  <a:pt x="658146" y="581336"/>
                  <a:pt x="658146" y="581336"/>
                </a:cubicBezTo>
                <a:cubicBezTo>
                  <a:pt x="776112" y="578879"/>
                  <a:pt x="776112" y="578879"/>
                  <a:pt x="776112" y="578879"/>
                </a:cubicBezTo>
                <a:cubicBezTo>
                  <a:pt x="781027" y="578879"/>
                  <a:pt x="783485" y="573965"/>
                  <a:pt x="783485" y="569051"/>
                </a:cubicBezTo>
                <a:cubicBezTo>
                  <a:pt x="783485" y="564136"/>
                  <a:pt x="778570" y="561679"/>
                  <a:pt x="776112" y="561679"/>
                </a:cubicBezTo>
                <a:cubicBezTo>
                  <a:pt x="672892" y="564136"/>
                  <a:pt x="672892" y="564136"/>
                  <a:pt x="672892" y="564136"/>
                </a:cubicBezTo>
                <a:cubicBezTo>
                  <a:pt x="699926" y="537107"/>
                  <a:pt x="699926" y="537107"/>
                  <a:pt x="699926" y="537107"/>
                </a:cubicBezTo>
                <a:cubicBezTo>
                  <a:pt x="744163" y="534650"/>
                  <a:pt x="744163" y="534650"/>
                  <a:pt x="744163" y="534650"/>
                </a:cubicBezTo>
                <a:cubicBezTo>
                  <a:pt x="749078" y="534650"/>
                  <a:pt x="751536" y="532193"/>
                  <a:pt x="751536" y="527278"/>
                </a:cubicBezTo>
                <a:cubicBezTo>
                  <a:pt x="751536" y="522364"/>
                  <a:pt x="746621" y="519907"/>
                  <a:pt x="744163" y="519906"/>
                </a:cubicBezTo>
                <a:cubicBezTo>
                  <a:pt x="717129" y="519907"/>
                  <a:pt x="717129" y="519907"/>
                  <a:pt x="717129" y="519907"/>
                </a:cubicBezTo>
                <a:cubicBezTo>
                  <a:pt x="741706" y="492878"/>
                  <a:pt x="741706" y="492878"/>
                  <a:pt x="741706" y="492878"/>
                </a:cubicBezTo>
                <a:cubicBezTo>
                  <a:pt x="744163" y="490420"/>
                  <a:pt x="744163" y="485506"/>
                  <a:pt x="741706" y="480591"/>
                </a:cubicBezTo>
                <a:cubicBezTo>
                  <a:pt x="739248" y="480591"/>
                  <a:pt x="736790" y="478134"/>
                  <a:pt x="734333" y="478134"/>
                </a:cubicBezTo>
                <a:cubicBezTo>
                  <a:pt x="731875" y="478134"/>
                  <a:pt x="731875" y="480592"/>
                  <a:pt x="729417" y="480592"/>
                </a:cubicBezTo>
                <a:cubicBezTo>
                  <a:pt x="704841" y="507621"/>
                  <a:pt x="704841" y="507621"/>
                  <a:pt x="704841" y="507621"/>
                </a:cubicBezTo>
                <a:cubicBezTo>
                  <a:pt x="702384" y="480591"/>
                  <a:pt x="702384" y="480591"/>
                  <a:pt x="702384" y="480591"/>
                </a:cubicBezTo>
                <a:cubicBezTo>
                  <a:pt x="702384" y="475677"/>
                  <a:pt x="699926" y="473220"/>
                  <a:pt x="695011" y="473220"/>
                </a:cubicBezTo>
                <a:cubicBezTo>
                  <a:pt x="690096" y="473220"/>
                  <a:pt x="687638" y="475677"/>
                  <a:pt x="687638" y="480591"/>
                </a:cubicBezTo>
                <a:cubicBezTo>
                  <a:pt x="687638" y="524821"/>
                  <a:pt x="687638" y="524821"/>
                  <a:pt x="687638" y="524821"/>
                </a:cubicBezTo>
                <a:cubicBezTo>
                  <a:pt x="663062" y="551850"/>
                  <a:pt x="663062" y="551850"/>
                  <a:pt x="663062" y="551850"/>
                </a:cubicBezTo>
                <a:cubicBezTo>
                  <a:pt x="660604" y="451105"/>
                  <a:pt x="660604" y="451105"/>
                  <a:pt x="660604" y="451105"/>
                </a:cubicBezTo>
                <a:cubicBezTo>
                  <a:pt x="660604" y="446191"/>
                  <a:pt x="655689" y="443734"/>
                  <a:pt x="650774" y="443733"/>
                </a:cubicBezTo>
                <a:close/>
                <a:moveTo>
                  <a:pt x="731128" y="0"/>
                </a:moveTo>
                <a:lnTo>
                  <a:pt x="922787" y="1116017"/>
                </a:lnTo>
                <a:lnTo>
                  <a:pt x="0" y="864685"/>
                </a:lnTo>
                <a:lnTo>
                  <a:pt x="7311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4" name="Freeform 123"/>
          <p:cNvSpPr/>
          <p:nvPr/>
        </p:nvSpPr>
        <p:spPr bwMode="auto">
          <a:xfrm rot="-152018">
            <a:off x="4530725" y="1997075"/>
            <a:ext cx="2747963" cy="2551113"/>
          </a:xfrm>
          <a:custGeom>
            <a:avLst/>
            <a:gdLst>
              <a:gd name="T0" fmla="*/ 904651 w 404"/>
              <a:gd name="T1" fmla="*/ 326542 h 375"/>
              <a:gd name="T2" fmla="*/ 850236 w 404"/>
              <a:gd name="T3" fmla="*/ 231301 h 375"/>
              <a:gd name="T4" fmla="*/ 782217 w 404"/>
              <a:gd name="T5" fmla="*/ 272119 h 375"/>
              <a:gd name="T6" fmla="*/ 829830 w 404"/>
              <a:gd name="T7" fmla="*/ 367360 h 375"/>
              <a:gd name="T8" fmla="*/ 408113 w 404"/>
              <a:gd name="T9" fmla="*/ 421784 h 375"/>
              <a:gd name="T10" fmla="*/ 959066 w 404"/>
              <a:gd name="T11" fmla="*/ 857174 h 375"/>
              <a:gd name="T12" fmla="*/ 795821 w 404"/>
              <a:gd name="T13" fmla="*/ 877583 h 375"/>
              <a:gd name="T14" fmla="*/ 802623 w 404"/>
              <a:gd name="T15" fmla="*/ 1034051 h 375"/>
              <a:gd name="T16" fmla="*/ 1224340 w 404"/>
              <a:gd name="T17" fmla="*/ 1231337 h 375"/>
              <a:gd name="T18" fmla="*/ 170047 w 404"/>
              <a:gd name="T19" fmla="*/ 863977 h 375"/>
              <a:gd name="T20" fmla="*/ 149642 w 404"/>
              <a:gd name="T21" fmla="*/ 1047657 h 375"/>
              <a:gd name="T22" fmla="*/ 34009 w 404"/>
              <a:gd name="T23" fmla="*/ 1204125 h 375"/>
              <a:gd name="T24" fmla="*/ 115632 w 404"/>
              <a:gd name="T25" fmla="*/ 1428623 h 375"/>
              <a:gd name="T26" fmla="*/ 503340 w 404"/>
              <a:gd name="T27" fmla="*/ 1292564 h 375"/>
              <a:gd name="T28" fmla="*/ 612170 w 404"/>
              <a:gd name="T29" fmla="*/ 1299367 h 375"/>
              <a:gd name="T30" fmla="*/ 755010 w 404"/>
              <a:gd name="T31" fmla="*/ 1449032 h 375"/>
              <a:gd name="T32" fmla="*/ 755010 w 404"/>
              <a:gd name="T33" fmla="*/ 1653121 h 375"/>
              <a:gd name="T34" fmla="*/ 918255 w 404"/>
              <a:gd name="T35" fmla="*/ 1693939 h 375"/>
              <a:gd name="T36" fmla="*/ 394510 w 404"/>
              <a:gd name="T37" fmla="*/ 2034087 h 375"/>
              <a:gd name="T38" fmla="*/ 795821 w 404"/>
              <a:gd name="T39" fmla="*/ 2149738 h 375"/>
              <a:gd name="T40" fmla="*/ 605368 w 404"/>
              <a:gd name="T41" fmla="*/ 2278994 h 375"/>
              <a:gd name="T42" fmla="*/ 707396 w 404"/>
              <a:gd name="T43" fmla="*/ 2435463 h 375"/>
              <a:gd name="T44" fmla="*/ 904651 w 404"/>
              <a:gd name="T45" fmla="*/ 2394645 h 375"/>
              <a:gd name="T46" fmla="*/ 1101906 w 404"/>
              <a:gd name="T47" fmla="*/ 2544310 h 375"/>
              <a:gd name="T48" fmla="*/ 1319566 w 404"/>
              <a:gd name="T49" fmla="*/ 1761969 h 375"/>
              <a:gd name="T50" fmla="*/ 1319566 w 404"/>
              <a:gd name="T51" fmla="*/ 1864013 h 375"/>
              <a:gd name="T52" fmla="*/ 1401189 w 404"/>
              <a:gd name="T53" fmla="*/ 1857210 h 375"/>
              <a:gd name="T54" fmla="*/ 1401189 w 404"/>
              <a:gd name="T55" fmla="*/ 1761969 h 375"/>
              <a:gd name="T56" fmla="*/ 1578038 w 404"/>
              <a:gd name="T57" fmla="*/ 2551113 h 375"/>
              <a:gd name="T58" fmla="*/ 1782095 w 404"/>
              <a:gd name="T59" fmla="*/ 2421857 h 375"/>
              <a:gd name="T60" fmla="*/ 1979350 w 404"/>
              <a:gd name="T61" fmla="*/ 2469477 h 375"/>
              <a:gd name="T62" fmla="*/ 2088180 w 404"/>
              <a:gd name="T63" fmla="*/ 2319812 h 375"/>
              <a:gd name="T64" fmla="*/ 1904529 w 404"/>
              <a:gd name="T65" fmla="*/ 2176950 h 375"/>
              <a:gd name="T66" fmla="*/ 2312642 w 404"/>
              <a:gd name="T67" fmla="*/ 2088511 h 375"/>
              <a:gd name="T68" fmla="*/ 1822906 w 404"/>
              <a:gd name="T69" fmla="*/ 1727954 h 375"/>
              <a:gd name="T70" fmla="*/ 1972548 w 404"/>
              <a:gd name="T71" fmla="*/ 1687136 h 375"/>
              <a:gd name="T72" fmla="*/ 1965746 w 404"/>
              <a:gd name="T73" fmla="*/ 1462638 h 375"/>
              <a:gd name="T74" fmla="*/ 2128991 w 404"/>
              <a:gd name="T75" fmla="*/ 1333382 h 375"/>
              <a:gd name="T76" fmla="*/ 2244623 w 404"/>
              <a:gd name="T77" fmla="*/ 1340185 h 375"/>
              <a:gd name="T78" fmla="*/ 2625529 w 404"/>
              <a:gd name="T79" fmla="*/ 1496653 h 375"/>
              <a:gd name="T80" fmla="*/ 2747963 w 404"/>
              <a:gd name="T81" fmla="*/ 1312973 h 375"/>
              <a:gd name="T82" fmla="*/ 2605123 w 404"/>
              <a:gd name="T83" fmla="*/ 1108884 h 375"/>
              <a:gd name="T84" fmla="*/ 2598321 w 404"/>
              <a:gd name="T85" fmla="*/ 925204 h 375"/>
              <a:gd name="T86" fmla="*/ 1523623 w 404"/>
              <a:gd name="T87" fmla="*/ 1238140 h 375"/>
              <a:gd name="T88" fmla="*/ 1972548 w 404"/>
              <a:gd name="T89" fmla="*/ 1054460 h 375"/>
              <a:gd name="T90" fmla="*/ 1972548 w 404"/>
              <a:gd name="T91" fmla="*/ 904795 h 375"/>
              <a:gd name="T92" fmla="*/ 1788897 w 404"/>
              <a:gd name="T93" fmla="*/ 891189 h 375"/>
              <a:gd name="T94" fmla="*/ 2380661 w 404"/>
              <a:gd name="T95" fmla="*/ 469405 h 375"/>
              <a:gd name="T96" fmla="*/ 1958944 w 404"/>
              <a:gd name="T97" fmla="*/ 401375 h 375"/>
              <a:gd name="T98" fmla="*/ 2013359 w 404"/>
              <a:gd name="T99" fmla="*/ 306134 h 375"/>
              <a:gd name="T100" fmla="*/ 1945340 w 404"/>
              <a:gd name="T101" fmla="*/ 265316 h 375"/>
              <a:gd name="T102" fmla="*/ 1890925 w 404"/>
              <a:gd name="T103" fmla="*/ 353754 h 375"/>
              <a:gd name="T104" fmla="*/ 1632453 w 404"/>
              <a:gd name="T105" fmla="*/ 13606 h 375"/>
              <a:gd name="T106" fmla="*/ 1530425 w 404"/>
              <a:gd name="T107" fmla="*/ 714312 h 375"/>
              <a:gd name="T108" fmla="*/ 1428397 w 404"/>
              <a:gd name="T109" fmla="*/ 571449 h 375"/>
              <a:gd name="T110" fmla="*/ 1299161 w 404"/>
              <a:gd name="T111" fmla="*/ 659888 h 375"/>
              <a:gd name="T112" fmla="*/ 1339972 w 404"/>
              <a:gd name="T113" fmla="*/ 1129293 h 3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04" h="375">
                <a:moveTo>
                  <a:pt x="172" y="0"/>
                </a:moveTo>
                <a:cubicBezTo>
                  <a:pt x="169" y="0"/>
                  <a:pt x="167" y="2"/>
                  <a:pt x="166" y="4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49"/>
                  <a:pt x="134" y="49"/>
                  <a:pt x="133" y="48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3" y="17"/>
                  <a:pt x="141" y="13"/>
                  <a:pt x="138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4" y="12"/>
                  <a:pt x="131" y="14"/>
                  <a:pt x="131" y="16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2" y="10"/>
                  <a:pt x="110" y="9"/>
                  <a:pt x="108" y="9"/>
                </a:cubicBezTo>
                <a:cubicBezTo>
                  <a:pt x="107" y="9"/>
                  <a:pt x="106" y="9"/>
                  <a:pt x="105" y="10"/>
                </a:cubicBezTo>
                <a:cubicBezTo>
                  <a:pt x="103" y="11"/>
                  <a:pt x="101" y="15"/>
                  <a:pt x="103" y="18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6" y="34"/>
                  <a:pt x="95" y="34"/>
                </a:cubicBezTo>
                <a:cubicBezTo>
                  <a:pt x="93" y="34"/>
                  <a:pt x="90" y="36"/>
                  <a:pt x="90" y="39"/>
                </a:cubicBezTo>
                <a:cubicBezTo>
                  <a:pt x="89" y="42"/>
                  <a:pt x="91" y="45"/>
                  <a:pt x="94" y="46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6" y="78"/>
                  <a:pt x="136" y="78"/>
                  <a:pt x="136" y="78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6" y="57"/>
                  <a:pt x="66" y="57"/>
                </a:cubicBezTo>
                <a:cubicBezTo>
                  <a:pt x="63" y="57"/>
                  <a:pt x="61" y="59"/>
                  <a:pt x="60" y="62"/>
                </a:cubicBezTo>
                <a:cubicBezTo>
                  <a:pt x="59" y="65"/>
                  <a:pt x="61" y="68"/>
                  <a:pt x="64" y="69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1" y="126"/>
                  <a:pt x="141" y="126"/>
                  <a:pt x="141" y="126"/>
                </a:cubicBezTo>
                <a:cubicBezTo>
                  <a:pt x="141" y="123"/>
                  <a:pt x="138" y="121"/>
                  <a:pt x="136" y="121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1" y="122"/>
                  <a:pt x="129" y="125"/>
                  <a:pt x="130" y="128"/>
                </a:cubicBezTo>
                <a:cubicBezTo>
                  <a:pt x="131" y="138"/>
                  <a:pt x="131" y="138"/>
                  <a:pt x="131" y="138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28"/>
                  <a:pt x="115" y="128"/>
                  <a:pt x="114" y="128"/>
                </a:cubicBezTo>
                <a:cubicBezTo>
                  <a:pt x="112" y="128"/>
                  <a:pt x="110" y="129"/>
                  <a:pt x="109" y="131"/>
                </a:cubicBezTo>
                <a:cubicBezTo>
                  <a:pt x="107" y="133"/>
                  <a:pt x="108" y="137"/>
                  <a:pt x="111" y="139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2"/>
                  <a:pt x="118" y="152"/>
                  <a:pt x="118" y="152"/>
                </a:cubicBezTo>
                <a:cubicBezTo>
                  <a:pt x="115" y="154"/>
                  <a:pt x="113" y="157"/>
                  <a:pt x="115" y="160"/>
                </a:cubicBezTo>
                <a:cubicBezTo>
                  <a:pt x="116" y="162"/>
                  <a:pt x="118" y="163"/>
                  <a:pt x="120" y="163"/>
                </a:cubicBezTo>
                <a:cubicBezTo>
                  <a:pt x="121" y="163"/>
                  <a:pt x="122" y="163"/>
                  <a:pt x="122" y="163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2" y="118"/>
                  <a:pt x="31" y="117"/>
                  <a:pt x="29" y="117"/>
                </a:cubicBezTo>
                <a:cubicBezTo>
                  <a:pt x="28" y="117"/>
                  <a:pt x="26" y="118"/>
                  <a:pt x="25" y="119"/>
                </a:cubicBezTo>
                <a:cubicBezTo>
                  <a:pt x="23" y="121"/>
                  <a:pt x="23" y="125"/>
                  <a:pt x="25" y="127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78"/>
                  <a:pt x="47" y="177"/>
                  <a:pt x="47" y="177"/>
                </a:cubicBezTo>
                <a:cubicBezTo>
                  <a:pt x="26" y="156"/>
                  <a:pt x="26" y="156"/>
                  <a:pt x="26" y="156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21" y="154"/>
                  <a:pt x="19" y="154"/>
                  <a:pt x="18" y="155"/>
                </a:cubicBezTo>
                <a:cubicBezTo>
                  <a:pt x="16" y="158"/>
                  <a:pt x="16" y="161"/>
                  <a:pt x="18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6" y="177"/>
                  <a:pt x="6" y="177"/>
                  <a:pt x="6" y="177"/>
                </a:cubicBezTo>
                <a:cubicBezTo>
                  <a:pt x="6" y="177"/>
                  <a:pt x="5" y="177"/>
                  <a:pt x="5" y="177"/>
                </a:cubicBezTo>
                <a:cubicBezTo>
                  <a:pt x="2" y="177"/>
                  <a:pt x="0" y="179"/>
                  <a:pt x="0" y="182"/>
                </a:cubicBezTo>
                <a:cubicBezTo>
                  <a:pt x="0" y="186"/>
                  <a:pt x="2" y="188"/>
                  <a:pt x="5" y="188"/>
                </a:cubicBezTo>
                <a:cubicBezTo>
                  <a:pt x="31" y="189"/>
                  <a:pt x="31" y="189"/>
                  <a:pt x="31" y="189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8"/>
                  <a:pt x="17" y="210"/>
                </a:cubicBezTo>
                <a:cubicBezTo>
                  <a:pt x="18" y="212"/>
                  <a:pt x="19" y="212"/>
                  <a:pt x="21" y="212"/>
                </a:cubicBezTo>
                <a:cubicBezTo>
                  <a:pt x="22" y="212"/>
                  <a:pt x="24" y="212"/>
                  <a:pt x="25" y="21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8" y="190"/>
                  <a:pt x="48" y="190"/>
                </a:cubicBezTo>
                <a:cubicBezTo>
                  <a:pt x="74" y="190"/>
                  <a:pt x="74" y="190"/>
                  <a:pt x="74" y="190"/>
                </a:cubicBezTo>
                <a:cubicBezTo>
                  <a:pt x="22" y="239"/>
                  <a:pt x="22" y="239"/>
                  <a:pt x="22" y="239"/>
                </a:cubicBezTo>
                <a:cubicBezTo>
                  <a:pt x="20" y="241"/>
                  <a:pt x="20" y="245"/>
                  <a:pt x="22" y="247"/>
                </a:cubicBezTo>
                <a:cubicBezTo>
                  <a:pt x="23" y="248"/>
                  <a:pt x="25" y="249"/>
                  <a:pt x="26" y="249"/>
                </a:cubicBezTo>
                <a:cubicBezTo>
                  <a:pt x="28" y="249"/>
                  <a:pt x="29" y="249"/>
                  <a:pt x="30" y="247"/>
                </a:cubicBezTo>
                <a:cubicBezTo>
                  <a:pt x="90" y="191"/>
                  <a:pt x="90" y="191"/>
                  <a:pt x="90" y="191"/>
                </a:cubicBezTo>
                <a:cubicBezTo>
                  <a:pt x="180" y="193"/>
                  <a:pt x="180" y="193"/>
                  <a:pt x="180" y="193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09"/>
                  <a:pt x="117" y="209"/>
                  <a:pt x="116" y="209"/>
                </a:cubicBezTo>
                <a:cubicBezTo>
                  <a:pt x="114" y="209"/>
                  <a:pt x="112" y="210"/>
                  <a:pt x="111" y="213"/>
                </a:cubicBezTo>
                <a:cubicBezTo>
                  <a:pt x="110" y="216"/>
                  <a:pt x="111" y="219"/>
                  <a:pt x="114" y="220"/>
                </a:cubicBezTo>
                <a:cubicBezTo>
                  <a:pt x="123" y="224"/>
                  <a:pt x="123" y="224"/>
                  <a:pt x="123" y="224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105" y="234"/>
                  <a:pt x="104" y="237"/>
                  <a:pt x="106" y="240"/>
                </a:cubicBezTo>
                <a:cubicBezTo>
                  <a:pt x="107" y="242"/>
                  <a:pt x="109" y="243"/>
                  <a:pt x="111" y="243"/>
                </a:cubicBezTo>
                <a:cubicBezTo>
                  <a:pt x="112" y="243"/>
                  <a:pt x="113" y="243"/>
                  <a:pt x="114" y="242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29" y="246"/>
                  <a:pt x="131" y="249"/>
                  <a:pt x="134" y="249"/>
                </a:cubicBezTo>
                <a:cubicBezTo>
                  <a:pt x="134" y="249"/>
                  <a:pt x="135" y="249"/>
                  <a:pt x="135" y="249"/>
                </a:cubicBezTo>
                <a:cubicBezTo>
                  <a:pt x="138" y="249"/>
                  <a:pt x="140" y="247"/>
                  <a:pt x="141" y="244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39" y="280"/>
                  <a:pt x="139" y="280"/>
                  <a:pt x="139" y="280"/>
                </a:cubicBezTo>
                <a:cubicBezTo>
                  <a:pt x="58" y="299"/>
                  <a:pt x="58" y="299"/>
                  <a:pt x="58" y="299"/>
                </a:cubicBezTo>
                <a:cubicBezTo>
                  <a:pt x="55" y="300"/>
                  <a:pt x="53" y="303"/>
                  <a:pt x="54" y="306"/>
                </a:cubicBezTo>
                <a:cubicBezTo>
                  <a:pt x="55" y="309"/>
                  <a:pt x="57" y="311"/>
                  <a:pt x="60" y="311"/>
                </a:cubicBezTo>
                <a:cubicBezTo>
                  <a:pt x="60" y="311"/>
                  <a:pt x="60" y="311"/>
                  <a:pt x="61" y="311"/>
                </a:cubicBezTo>
                <a:cubicBezTo>
                  <a:pt x="130" y="294"/>
                  <a:pt x="130" y="294"/>
                  <a:pt x="130" y="294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16" y="316"/>
                  <a:pt x="116" y="316"/>
                  <a:pt x="116" y="317"/>
                </a:cubicBezTo>
                <a:cubicBezTo>
                  <a:pt x="86" y="324"/>
                  <a:pt x="86" y="324"/>
                  <a:pt x="86" y="324"/>
                </a:cubicBezTo>
                <a:cubicBezTo>
                  <a:pt x="83" y="324"/>
                  <a:pt x="81" y="328"/>
                  <a:pt x="82" y="331"/>
                </a:cubicBezTo>
                <a:cubicBezTo>
                  <a:pt x="83" y="333"/>
                  <a:pt x="85" y="335"/>
                  <a:pt x="88" y="335"/>
                </a:cubicBezTo>
                <a:cubicBezTo>
                  <a:pt x="88" y="335"/>
                  <a:pt x="89" y="335"/>
                  <a:pt x="89" y="335"/>
                </a:cubicBezTo>
                <a:cubicBezTo>
                  <a:pt x="107" y="331"/>
                  <a:pt x="107" y="331"/>
                  <a:pt x="107" y="331"/>
                </a:cubicBezTo>
                <a:cubicBezTo>
                  <a:pt x="94" y="352"/>
                  <a:pt x="94" y="352"/>
                  <a:pt x="94" y="352"/>
                </a:cubicBezTo>
                <a:cubicBezTo>
                  <a:pt x="93" y="355"/>
                  <a:pt x="93" y="359"/>
                  <a:pt x="96" y="360"/>
                </a:cubicBezTo>
                <a:cubicBezTo>
                  <a:pt x="97" y="361"/>
                  <a:pt x="98" y="361"/>
                  <a:pt x="99" y="361"/>
                </a:cubicBezTo>
                <a:cubicBezTo>
                  <a:pt x="101" y="361"/>
                  <a:pt x="103" y="360"/>
                  <a:pt x="104" y="358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22" y="355"/>
                  <a:pt x="122" y="355"/>
                  <a:pt x="122" y="355"/>
                </a:cubicBezTo>
                <a:cubicBezTo>
                  <a:pt x="122" y="358"/>
                  <a:pt x="125" y="360"/>
                  <a:pt x="128" y="360"/>
                </a:cubicBezTo>
                <a:cubicBezTo>
                  <a:pt x="128" y="360"/>
                  <a:pt x="128" y="359"/>
                  <a:pt x="129" y="359"/>
                </a:cubicBezTo>
                <a:cubicBezTo>
                  <a:pt x="132" y="359"/>
                  <a:pt x="134" y="355"/>
                  <a:pt x="133" y="352"/>
                </a:cubicBezTo>
                <a:cubicBezTo>
                  <a:pt x="126" y="323"/>
                  <a:pt x="126" y="323"/>
                  <a:pt x="126" y="323"/>
                </a:cubicBezTo>
                <a:cubicBezTo>
                  <a:pt x="126" y="323"/>
                  <a:pt x="126" y="322"/>
                  <a:pt x="127" y="322"/>
                </a:cubicBezTo>
                <a:cubicBezTo>
                  <a:pt x="140" y="300"/>
                  <a:pt x="140" y="300"/>
                  <a:pt x="140" y="300"/>
                </a:cubicBezTo>
                <a:cubicBezTo>
                  <a:pt x="156" y="369"/>
                  <a:pt x="156" y="369"/>
                  <a:pt x="156" y="369"/>
                </a:cubicBezTo>
                <a:cubicBezTo>
                  <a:pt x="157" y="372"/>
                  <a:pt x="159" y="374"/>
                  <a:pt x="162" y="374"/>
                </a:cubicBezTo>
                <a:cubicBezTo>
                  <a:pt x="163" y="374"/>
                  <a:pt x="163" y="373"/>
                  <a:pt x="164" y="373"/>
                </a:cubicBezTo>
                <a:cubicBezTo>
                  <a:pt x="167" y="373"/>
                  <a:pt x="169" y="369"/>
                  <a:pt x="168" y="366"/>
                </a:cubicBezTo>
                <a:cubicBezTo>
                  <a:pt x="149" y="286"/>
                  <a:pt x="149" y="286"/>
                  <a:pt x="149" y="286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94" y="259"/>
                  <a:pt x="194" y="259"/>
                  <a:pt x="194" y="259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7" y="273"/>
                  <a:pt x="176" y="277"/>
                  <a:pt x="178" y="279"/>
                </a:cubicBezTo>
                <a:cubicBezTo>
                  <a:pt x="179" y="281"/>
                  <a:pt x="181" y="281"/>
                  <a:pt x="183" y="281"/>
                </a:cubicBezTo>
                <a:cubicBezTo>
                  <a:pt x="184" y="281"/>
                  <a:pt x="185" y="281"/>
                  <a:pt x="186" y="280"/>
                </a:cubicBezTo>
                <a:cubicBezTo>
                  <a:pt x="194" y="274"/>
                  <a:pt x="194" y="274"/>
                  <a:pt x="194" y="27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4"/>
                  <a:pt x="196" y="297"/>
                  <a:pt x="199" y="297"/>
                </a:cubicBezTo>
                <a:cubicBezTo>
                  <a:pt x="199" y="297"/>
                  <a:pt x="199" y="297"/>
                  <a:pt x="199" y="297"/>
                </a:cubicBezTo>
                <a:cubicBezTo>
                  <a:pt x="202" y="297"/>
                  <a:pt x="205" y="295"/>
                  <a:pt x="205" y="291"/>
                </a:cubicBezTo>
                <a:cubicBezTo>
                  <a:pt x="206" y="273"/>
                  <a:pt x="206" y="273"/>
                  <a:pt x="206" y="273"/>
                </a:cubicBezTo>
                <a:cubicBezTo>
                  <a:pt x="213" y="278"/>
                  <a:pt x="213" y="278"/>
                  <a:pt x="213" y="278"/>
                </a:cubicBezTo>
                <a:cubicBezTo>
                  <a:pt x="214" y="279"/>
                  <a:pt x="215" y="279"/>
                  <a:pt x="217" y="279"/>
                </a:cubicBezTo>
                <a:cubicBezTo>
                  <a:pt x="218" y="279"/>
                  <a:pt x="220" y="279"/>
                  <a:pt x="221" y="277"/>
                </a:cubicBezTo>
                <a:cubicBezTo>
                  <a:pt x="223" y="274"/>
                  <a:pt x="223" y="271"/>
                  <a:pt x="220" y="269"/>
                </a:cubicBezTo>
                <a:cubicBezTo>
                  <a:pt x="206" y="259"/>
                  <a:pt x="206" y="259"/>
                  <a:pt x="206" y="259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50" y="289"/>
                  <a:pt x="250" y="289"/>
                  <a:pt x="250" y="289"/>
                </a:cubicBezTo>
                <a:cubicBezTo>
                  <a:pt x="227" y="368"/>
                  <a:pt x="227" y="368"/>
                  <a:pt x="227" y="368"/>
                </a:cubicBezTo>
                <a:cubicBezTo>
                  <a:pt x="226" y="371"/>
                  <a:pt x="227" y="374"/>
                  <a:pt x="231" y="375"/>
                </a:cubicBezTo>
                <a:cubicBezTo>
                  <a:pt x="231" y="375"/>
                  <a:pt x="232" y="375"/>
                  <a:pt x="232" y="375"/>
                </a:cubicBezTo>
                <a:cubicBezTo>
                  <a:pt x="235" y="375"/>
                  <a:pt x="237" y="374"/>
                  <a:pt x="238" y="371"/>
                </a:cubicBezTo>
                <a:cubicBezTo>
                  <a:pt x="258" y="303"/>
                  <a:pt x="258" y="303"/>
                  <a:pt x="258" y="303"/>
                </a:cubicBezTo>
                <a:cubicBezTo>
                  <a:pt x="270" y="326"/>
                  <a:pt x="270" y="326"/>
                  <a:pt x="270" y="326"/>
                </a:cubicBezTo>
                <a:cubicBezTo>
                  <a:pt x="270" y="326"/>
                  <a:pt x="270" y="327"/>
                  <a:pt x="270" y="327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1" y="359"/>
                  <a:pt x="263" y="362"/>
                  <a:pt x="266" y="363"/>
                </a:cubicBezTo>
                <a:cubicBezTo>
                  <a:pt x="266" y="363"/>
                  <a:pt x="267" y="363"/>
                  <a:pt x="268" y="363"/>
                </a:cubicBezTo>
                <a:cubicBezTo>
                  <a:pt x="270" y="363"/>
                  <a:pt x="272" y="362"/>
                  <a:pt x="273" y="359"/>
                </a:cubicBezTo>
                <a:cubicBezTo>
                  <a:pt x="278" y="341"/>
                  <a:pt x="278" y="341"/>
                  <a:pt x="278" y="341"/>
                </a:cubicBezTo>
                <a:cubicBezTo>
                  <a:pt x="291" y="363"/>
                  <a:pt x="291" y="363"/>
                  <a:pt x="291" y="363"/>
                </a:cubicBezTo>
                <a:cubicBezTo>
                  <a:pt x="292" y="365"/>
                  <a:pt x="294" y="366"/>
                  <a:pt x="296" y="366"/>
                </a:cubicBezTo>
                <a:cubicBezTo>
                  <a:pt x="297" y="366"/>
                  <a:pt x="298" y="366"/>
                  <a:pt x="298" y="366"/>
                </a:cubicBezTo>
                <a:cubicBezTo>
                  <a:pt x="301" y="364"/>
                  <a:pt x="302" y="360"/>
                  <a:pt x="301" y="358"/>
                </a:cubicBezTo>
                <a:cubicBezTo>
                  <a:pt x="289" y="335"/>
                  <a:pt x="289" y="335"/>
                  <a:pt x="289" y="335"/>
                </a:cubicBezTo>
                <a:cubicBezTo>
                  <a:pt x="307" y="341"/>
                  <a:pt x="307" y="341"/>
                  <a:pt x="307" y="341"/>
                </a:cubicBezTo>
                <a:cubicBezTo>
                  <a:pt x="307" y="341"/>
                  <a:pt x="308" y="341"/>
                  <a:pt x="308" y="341"/>
                </a:cubicBezTo>
                <a:cubicBezTo>
                  <a:pt x="311" y="341"/>
                  <a:pt x="313" y="339"/>
                  <a:pt x="314" y="337"/>
                </a:cubicBezTo>
                <a:cubicBezTo>
                  <a:pt x="315" y="334"/>
                  <a:pt x="313" y="330"/>
                  <a:pt x="310" y="330"/>
                </a:cubicBezTo>
                <a:cubicBezTo>
                  <a:pt x="281" y="321"/>
                  <a:pt x="281" y="321"/>
                  <a:pt x="281" y="321"/>
                </a:cubicBezTo>
                <a:cubicBezTo>
                  <a:pt x="281" y="321"/>
                  <a:pt x="281" y="320"/>
                  <a:pt x="280" y="320"/>
                </a:cubicBezTo>
                <a:cubicBezTo>
                  <a:pt x="268" y="298"/>
                  <a:pt x="268" y="298"/>
                  <a:pt x="268" y="298"/>
                </a:cubicBezTo>
                <a:cubicBezTo>
                  <a:pt x="336" y="318"/>
                  <a:pt x="336" y="318"/>
                  <a:pt x="336" y="318"/>
                </a:cubicBezTo>
                <a:cubicBezTo>
                  <a:pt x="337" y="318"/>
                  <a:pt x="337" y="318"/>
                  <a:pt x="338" y="318"/>
                </a:cubicBezTo>
                <a:cubicBezTo>
                  <a:pt x="340" y="318"/>
                  <a:pt x="343" y="316"/>
                  <a:pt x="344" y="314"/>
                </a:cubicBezTo>
                <a:cubicBezTo>
                  <a:pt x="344" y="311"/>
                  <a:pt x="343" y="307"/>
                  <a:pt x="340" y="307"/>
                </a:cubicBezTo>
                <a:cubicBezTo>
                  <a:pt x="260" y="283"/>
                  <a:pt x="260" y="283"/>
                  <a:pt x="260" y="283"/>
                </a:cubicBezTo>
                <a:cubicBezTo>
                  <a:pt x="217" y="204"/>
                  <a:pt x="217" y="204"/>
                  <a:pt x="217" y="204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52"/>
                  <a:pt x="265" y="254"/>
                  <a:pt x="268" y="254"/>
                </a:cubicBezTo>
                <a:cubicBezTo>
                  <a:pt x="269" y="254"/>
                  <a:pt x="269" y="254"/>
                  <a:pt x="269" y="254"/>
                </a:cubicBezTo>
                <a:cubicBezTo>
                  <a:pt x="272" y="254"/>
                  <a:pt x="275" y="251"/>
                  <a:pt x="274" y="247"/>
                </a:cubicBezTo>
                <a:cubicBezTo>
                  <a:pt x="273" y="238"/>
                  <a:pt x="273" y="238"/>
                  <a:pt x="273" y="238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8" y="247"/>
                  <a:pt x="289" y="248"/>
                  <a:pt x="290" y="248"/>
                </a:cubicBezTo>
                <a:cubicBezTo>
                  <a:pt x="292" y="248"/>
                  <a:pt x="294" y="247"/>
                  <a:pt x="295" y="245"/>
                </a:cubicBezTo>
                <a:cubicBezTo>
                  <a:pt x="297" y="242"/>
                  <a:pt x="296" y="239"/>
                  <a:pt x="293" y="237"/>
                </a:cubicBezTo>
                <a:cubicBezTo>
                  <a:pt x="277" y="227"/>
                  <a:pt x="277" y="227"/>
                  <a:pt x="277" y="227"/>
                </a:cubicBezTo>
                <a:cubicBezTo>
                  <a:pt x="286" y="223"/>
                  <a:pt x="286" y="223"/>
                  <a:pt x="286" y="223"/>
                </a:cubicBezTo>
                <a:cubicBezTo>
                  <a:pt x="289" y="222"/>
                  <a:pt x="290" y="218"/>
                  <a:pt x="289" y="215"/>
                </a:cubicBezTo>
                <a:cubicBezTo>
                  <a:pt x="288" y="213"/>
                  <a:pt x="286" y="212"/>
                  <a:pt x="284" y="212"/>
                </a:cubicBezTo>
                <a:cubicBezTo>
                  <a:pt x="283" y="212"/>
                  <a:pt x="282" y="212"/>
                  <a:pt x="281" y="213"/>
                </a:cubicBezTo>
                <a:cubicBezTo>
                  <a:pt x="265" y="220"/>
                  <a:pt x="265" y="220"/>
                  <a:pt x="265" y="220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313" y="196"/>
                  <a:pt x="313" y="196"/>
                  <a:pt x="313" y="196"/>
                </a:cubicBezTo>
                <a:cubicBezTo>
                  <a:pt x="370" y="256"/>
                  <a:pt x="370" y="256"/>
                  <a:pt x="370" y="256"/>
                </a:cubicBezTo>
                <a:cubicBezTo>
                  <a:pt x="371" y="258"/>
                  <a:pt x="373" y="258"/>
                  <a:pt x="375" y="258"/>
                </a:cubicBezTo>
                <a:cubicBezTo>
                  <a:pt x="376" y="258"/>
                  <a:pt x="377" y="258"/>
                  <a:pt x="379" y="257"/>
                </a:cubicBezTo>
                <a:cubicBezTo>
                  <a:pt x="381" y="254"/>
                  <a:pt x="381" y="251"/>
                  <a:pt x="379" y="248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56" y="198"/>
                  <a:pt x="356" y="198"/>
                  <a:pt x="356" y="198"/>
                </a:cubicBezTo>
                <a:cubicBezTo>
                  <a:pt x="356" y="198"/>
                  <a:pt x="356" y="198"/>
                  <a:pt x="357" y="198"/>
                </a:cubicBezTo>
                <a:cubicBezTo>
                  <a:pt x="377" y="220"/>
                  <a:pt x="377" y="220"/>
                  <a:pt x="377" y="220"/>
                </a:cubicBezTo>
                <a:cubicBezTo>
                  <a:pt x="379" y="221"/>
                  <a:pt x="380" y="222"/>
                  <a:pt x="382" y="222"/>
                </a:cubicBezTo>
                <a:cubicBezTo>
                  <a:pt x="383" y="222"/>
                  <a:pt x="385" y="221"/>
                  <a:pt x="386" y="220"/>
                </a:cubicBezTo>
                <a:cubicBezTo>
                  <a:pt x="388" y="218"/>
                  <a:pt x="388" y="214"/>
                  <a:pt x="386" y="212"/>
                </a:cubicBezTo>
                <a:cubicBezTo>
                  <a:pt x="373" y="198"/>
                  <a:pt x="373" y="198"/>
                  <a:pt x="373" y="198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402" y="199"/>
                  <a:pt x="404" y="196"/>
                  <a:pt x="404" y="193"/>
                </a:cubicBezTo>
                <a:cubicBezTo>
                  <a:pt x="404" y="190"/>
                  <a:pt x="402" y="187"/>
                  <a:pt x="399" y="187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1"/>
                  <a:pt x="389" y="167"/>
                  <a:pt x="387" y="165"/>
                </a:cubicBezTo>
                <a:cubicBezTo>
                  <a:pt x="386" y="164"/>
                  <a:pt x="384" y="163"/>
                  <a:pt x="383" y="163"/>
                </a:cubicBezTo>
                <a:cubicBezTo>
                  <a:pt x="381" y="163"/>
                  <a:pt x="380" y="164"/>
                  <a:pt x="379" y="16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7" y="186"/>
                  <a:pt x="356" y="186"/>
                  <a:pt x="356" y="186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382" y="136"/>
                  <a:pt x="382" y="136"/>
                  <a:pt x="382" y="136"/>
                </a:cubicBezTo>
                <a:cubicBezTo>
                  <a:pt x="384" y="134"/>
                  <a:pt x="384" y="130"/>
                  <a:pt x="382" y="128"/>
                </a:cubicBezTo>
                <a:cubicBezTo>
                  <a:pt x="381" y="127"/>
                  <a:pt x="379" y="126"/>
                  <a:pt x="378" y="126"/>
                </a:cubicBezTo>
                <a:cubicBezTo>
                  <a:pt x="376" y="126"/>
                  <a:pt x="375" y="127"/>
                  <a:pt x="374" y="128"/>
                </a:cubicBezTo>
                <a:cubicBezTo>
                  <a:pt x="314" y="185"/>
                  <a:pt x="314" y="185"/>
                  <a:pt x="314" y="185"/>
                </a:cubicBezTo>
                <a:cubicBezTo>
                  <a:pt x="224" y="182"/>
                  <a:pt x="224" y="182"/>
                  <a:pt x="224" y="182"/>
                </a:cubicBezTo>
                <a:cubicBezTo>
                  <a:pt x="267" y="159"/>
                  <a:pt x="267" y="159"/>
                  <a:pt x="267" y="159"/>
                </a:cubicBezTo>
                <a:cubicBezTo>
                  <a:pt x="285" y="166"/>
                  <a:pt x="285" y="166"/>
                  <a:pt x="285" y="166"/>
                </a:cubicBezTo>
                <a:cubicBezTo>
                  <a:pt x="286" y="166"/>
                  <a:pt x="287" y="166"/>
                  <a:pt x="288" y="166"/>
                </a:cubicBezTo>
                <a:cubicBezTo>
                  <a:pt x="290" y="166"/>
                  <a:pt x="292" y="165"/>
                  <a:pt x="293" y="163"/>
                </a:cubicBezTo>
                <a:cubicBezTo>
                  <a:pt x="294" y="160"/>
                  <a:pt x="293" y="156"/>
                  <a:pt x="290" y="155"/>
                </a:cubicBezTo>
                <a:cubicBezTo>
                  <a:pt x="281" y="152"/>
                  <a:pt x="281" y="152"/>
                  <a:pt x="281" y="152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9" y="142"/>
                  <a:pt x="300" y="138"/>
                  <a:pt x="298" y="135"/>
                </a:cubicBezTo>
                <a:cubicBezTo>
                  <a:pt x="297" y="134"/>
                  <a:pt x="295" y="132"/>
                  <a:pt x="293" y="132"/>
                </a:cubicBezTo>
                <a:cubicBezTo>
                  <a:pt x="292" y="132"/>
                  <a:pt x="291" y="133"/>
                  <a:pt x="290" y="133"/>
                </a:cubicBezTo>
                <a:cubicBezTo>
                  <a:pt x="274" y="142"/>
                  <a:pt x="274" y="142"/>
                  <a:pt x="274" y="142"/>
                </a:cubicBezTo>
                <a:cubicBezTo>
                  <a:pt x="275" y="133"/>
                  <a:pt x="275" y="133"/>
                  <a:pt x="275" y="133"/>
                </a:cubicBezTo>
                <a:cubicBezTo>
                  <a:pt x="275" y="129"/>
                  <a:pt x="273" y="126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66" y="126"/>
                  <a:pt x="263" y="128"/>
                  <a:pt x="263" y="131"/>
                </a:cubicBezTo>
                <a:cubicBezTo>
                  <a:pt x="261" y="149"/>
                  <a:pt x="261" y="149"/>
                  <a:pt x="261" y="149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346" y="76"/>
                  <a:pt x="346" y="76"/>
                  <a:pt x="346" y="76"/>
                </a:cubicBezTo>
                <a:cubicBezTo>
                  <a:pt x="349" y="75"/>
                  <a:pt x="351" y="72"/>
                  <a:pt x="350" y="69"/>
                </a:cubicBezTo>
                <a:cubicBezTo>
                  <a:pt x="349" y="66"/>
                  <a:pt x="347" y="65"/>
                  <a:pt x="344" y="65"/>
                </a:cubicBezTo>
                <a:cubicBezTo>
                  <a:pt x="344" y="65"/>
                  <a:pt x="343" y="65"/>
                  <a:pt x="343" y="65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288" y="59"/>
                  <a:pt x="288" y="59"/>
                  <a:pt x="288" y="59"/>
                </a:cubicBezTo>
                <a:cubicBezTo>
                  <a:pt x="317" y="52"/>
                  <a:pt x="317" y="52"/>
                  <a:pt x="317" y="52"/>
                </a:cubicBezTo>
                <a:cubicBezTo>
                  <a:pt x="321" y="51"/>
                  <a:pt x="322" y="48"/>
                  <a:pt x="322" y="45"/>
                </a:cubicBezTo>
                <a:cubicBezTo>
                  <a:pt x="321" y="42"/>
                  <a:pt x="319" y="40"/>
                  <a:pt x="316" y="40"/>
                </a:cubicBezTo>
                <a:cubicBezTo>
                  <a:pt x="316" y="40"/>
                  <a:pt x="315" y="40"/>
                  <a:pt x="315" y="40"/>
                </a:cubicBezTo>
                <a:cubicBezTo>
                  <a:pt x="296" y="45"/>
                  <a:pt x="296" y="45"/>
                  <a:pt x="296" y="4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1" y="20"/>
                  <a:pt x="310" y="17"/>
                  <a:pt x="308" y="15"/>
                </a:cubicBezTo>
                <a:cubicBezTo>
                  <a:pt x="307" y="15"/>
                  <a:pt x="306" y="14"/>
                  <a:pt x="305" y="14"/>
                </a:cubicBezTo>
                <a:cubicBezTo>
                  <a:pt x="303" y="14"/>
                  <a:pt x="301" y="15"/>
                  <a:pt x="300" y="17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81" y="18"/>
                  <a:pt x="279" y="16"/>
                  <a:pt x="276" y="16"/>
                </a:cubicBezTo>
                <a:cubicBezTo>
                  <a:pt x="276" y="16"/>
                  <a:pt x="275" y="16"/>
                  <a:pt x="275" y="16"/>
                </a:cubicBezTo>
                <a:cubicBezTo>
                  <a:pt x="272" y="17"/>
                  <a:pt x="270" y="20"/>
                  <a:pt x="271" y="23"/>
                </a:cubicBezTo>
                <a:cubicBezTo>
                  <a:pt x="278" y="52"/>
                  <a:pt x="278" y="52"/>
                  <a:pt x="278" y="52"/>
                </a:cubicBezTo>
                <a:cubicBezTo>
                  <a:pt x="277" y="53"/>
                  <a:pt x="277" y="53"/>
                  <a:pt x="277" y="53"/>
                </a:cubicBezTo>
                <a:cubicBezTo>
                  <a:pt x="264" y="75"/>
                  <a:pt x="264" y="75"/>
                  <a:pt x="264" y="75"/>
                </a:cubicBezTo>
                <a:cubicBezTo>
                  <a:pt x="247" y="6"/>
                  <a:pt x="247" y="6"/>
                  <a:pt x="247" y="6"/>
                </a:cubicBezTo>
                <a:cubicBezTo>
                  <a:pt x="247" y="4"/>
                  <a:pt x="244" y="2"/>
                  <a:pt x="242" y="2"/>
                </a:cubicBezTo>
                <a:cubicBezTo>
                  <a:pt x="241" y="2"/>
                  <a:pt x="241" y="2"/>
                  <a:pt x="240" y="2"/>
                </a:cubicBezTo>
                <a:cubicBezTo>
                  <a:pt x="237" y="3"/>
                  <a:pt x="235" y="6"/>
                  <a:pt x="236" y="9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08" y="166"/>
                  <a:pt x="208" y="166"/>
                  <a:pt x="208" y="166"/>
                </a:cubicBezTo>
                <a:cubicBezTo>
                  <a:pt x="210" y="117"/>
                  <a:pt x="210" y="117"/>
                  <a:pt x="210" y="117"/>
                </a:cubicBezTo>
                <a:cubicBezTo>
                  <a:pt x="225" y="105"/>
                  <a:pt x="225" y="105"/>
                  <a:pt x="225" y="105"/>
                </a:cubicBezTo>
                <a:cubicBezTo>
                  <a:pt x="227" y="103"/>
                  <a:pt x="228" y="99"/>
                  <a:pt x="226" y="96"/>
                </a:cubicBezTo>
                <a:cubicBezTo>
                  <a:pt x="225" y="95"/>
                  <a:pt x="223" y="94"/>
                  <a:pt x="221" y="94"/>
                </a:cubicBezTo>
                <a:cubicBezTo>
                  <a:pt x="220" y="94"/>
                  <a:pt x="219" y="95"/>
                  <a:pt x="217" y="95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1" y="81"/>
                  <a:pt x="208" y="78"/>
                  <a:pt x="205" y="78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1" y="78"/>
                  <a:pt x="199" y="81"/>
                  <a:pt x="199" y="84"/>
                </a:cubicBezTo>
                <a:cubicBezTo>
                  <a:pt x="198" y="103"/>
                  <a:pt x="198" y="103"/>
                  <a:pt x="198" y="103"/>
                </a:cubicBezTo>
                <a:cubicBezTo>
                  <a:pt x="191" y="97"/>
                  <a:pt x="191" y="97"/>
                  <a:pt x="191" y="97"/>
                </a:cubicBezTo>
                <a:cubicBezTo>
                  <a:pt x="190" y="96"/>
                  <a:pt x="188" y="96"/>
                  <a:pt x="187" y="96"/>
                </a:cubicBezTo>
                <a:cubicBezTo>
                  <a:pt x="185" y="96"/>
                  <a:pt x="184" y="97"/>
                  <a:pt x="182" y="98"/>
                </a:cubicBezTo>
                <a:cubicBezTo>
                  <a:pt x="181" y="101"/>
                  <a:pt x="181" y="105"/>
                  <a:pt x="184" y="106"/>
                </a:cubicBezTo>
                <a:cubicBezTo>
                  <a:pt x="198" y="117"/>
                  <a:pt x="198" y="117"/>
                  <a:pt x="198" y="117"/>
                </a:cubicBezTo>
                <a:cubicBezTo>
                  <a:pt x="197" y="166"/>
                  <a:pt x="197" y="166"/>
                  <a:pt x="197" y="166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77" y="8"/>
                  <a:pt x="177" y="8"/>
                  <a:pt x="177" y="8"/>
                </a:cubicBezTo>
                <a:cubicBezTo>
                  <a:pt x="178" y="4"/>
                  <a:pt x="176" y="1"/>
                  <a:pt x="173" y="0"/>
                </a:cubicBezTo>
                <a:cubicBezTo>
                  <a:pt x="173" y="0"/>
                  <a:pt x="172" y="0"/>
                  <a:pt x="172" y="0"/>
                </a:cubicBezTo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037806" y="1179175"/>
            <a:ext cx="81163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Optional Practical Training (OPT) </a:t>
            </a:r>
            <a:endParaRPr lang="en-US" altLang="zh-TW" sz="44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273416" y="2203979"/>
            <a:ext cx="9491180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2400" spc="5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 CENA" panose="02000000000000000000" pitchFamily="2" charset="0"/>
              </a:rPr>
              <a:t>STEM OPT Extension-science, technology, engineering and math (STEM) fields :</a:t>
            </a:r>
          </a:p>
          <a:p>
            <a:endParaRPr lang="en-US" altLang="zh-TW" sz="2400" spc="50" dirty="0">
              <a:ln w="0"/>
              <a:solidFill>
                <a:schemeClr val="accent1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 CENA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spc="5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 CENA" panose="02000000000000000000" pitchFamily="2" charset="0"/>
              </a:rPr>
              <a:t>36 months of OPT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spc="5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 CENA" panose="02000000000000000000" pitchFamily="2" charset="0"/>
              </a:rPr>
              <a:t>3 times to roll </a:t>
            </a:r>
            <a:r>
              <a:rPr lang="en-US" altLang="zh-TW" sz="2400" spc="50" dirty="0">
                <a:ln w="0"/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 CENA" panose="02000000000000000000" pitchFamily="2" charset="0"/>
              </a:rPr>
              <a:t>for H-1B visa</a:t>
            </a:r>
            <a:endParaRPr lang="en-US" altLang="zh-TW" sz="2400" spc="50" dirty="0" smtClean="0">
              <a:ln w="0"/>
              <a:solidFill>
                <a:schemeClr val="accent1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 CENA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TW" altLang="en-US" sz="2400" dirty="0">
              <a:solidFill>
                <a:schemeClr val="accent1">
                  <a:lumMod val="75000"/>
                </a:schemeClr>
              </a:solidFill>
              <a:latin typeface="AR CENA" panose="02000000000000000000" pitchFamily="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6"/>
          <p:cNvSpPr txBox="1">
            <a:spLocks noChangeArrowheads="1"/>
          </p:cNvSpPr>
          <p:nvPr/>
        </p:nvSpPr>
        <p:spPr bwMode="auto">
          <a:xfrm>
            <a:off x="2038350" y="2760663"/>
            <a:ext cx="90614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BF7EC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We believe we can be better.</a:t>
            </a:r>
            <a:endParaRPr lang="zh-CN" altLang="en-US" sz="5400">
              <a:solidFill>
                <a:srgbClr val="FBF7EC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483" name="矩形 17"/>
          <p:cNvSpPr>
            <a:spLocks noChangeArrowheads="1"/>
          </p:cNvSpPr>
          <p:nvPr/>
        </p:nvSpPr>
        <p:spPr bwMode="auto">
          <a:xfrm>
            <a:off x="0" y="1500188"/>
            <a:ext cx="12192000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矩形 18"/>
          <p:cNvSpPr>
            <a:spLocks noChangeArrowheads="1"/>
          </p:cNvSpPr>
          <p:nvPr/>
        </p:nvSpPr>
        <p:spPr bwMode="auto">
          <a:xfrm>
            <a:off x="0" y="4870450"/>
            <a:ext cx="12192000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7" name="Freeform 123"/>
          <p:cNvSpPr/>
          <p:nvPr/>
        </p:nvSpPr>
        <p:spPr bwMode="auto">
          <a:xfrm rot="997413">
            <a:off x="9210675" y="422275"/>
            <a:ext cx="2478088" cy="2301875"/>
          </a:xfrm>
          <a:custGeom>
            <a:avLst/>
            <a:gdLst>
              <a:gd name="T0" fmla="*/ 815806 w 404"/>
              <a:gd name="T1" fmla="*/ 294640 h 375"/>
              <a:gd name="T2" fmla="*/ 766735 w 404"/>
              <a:gd name="T3" fmla="*/ 208703 h 375"/>
              <a:gd name="T4" fmla="*/ 705396 w 404"/>
              <a:gd name="T5" fmla="*/ 245533 h 375"/>
              <a:gd name="T6" fmla="*/ 748334 w 404"/>
              <a:gd name="T7" fmla="*/ 331470 h 375"/>
              <a:gd name="T8" fmla="*/ 368033 w 404"/>
              <a:gd name="T9" fmla="*/ 380577 h 375"/>
              <a:gd name="T10" fmla="*/ 864877 w 404"/>
              <a:gd name="T11" fmla="*/ 773430 h 375"/>
              <a:gd name="T12" fmla="*/ 717664 w 404"/>
              <a:gd name="T13" fmla="*/ 791845 h 375"/>
              <a:gd name="T14" fmla="*/ 723798 w 404"/>
              <a:gd name="T15" fmla="*/ 933027 h 375"/>
              <a:gd name="T16" fmla="*/ 1104099 w 404"/>
              <a:gd name="T17" fmla="*/ 1111038 h 375"/>
              <a:gd name="T18" fmla="*/ 153347 w 404"/>
              <a:gd name="T19" fmla="*/ 779568 h 375"/>
              <a:gd name="T20" fmla="*/ 134945 w 404"/>
              <a:gd name="T21" fmla="*/ 945303 h 375"/>
              <a:gd name="T22" fmla="*/ 30669 w 404"/>
              <a:gd name="T23" fmla="*/ 1086485 h 375"/>
              <a:gd name="T24" fmla="*/ 104276 w 404"/>
              <a:gd name="T25" fmla="*/ 1289050 h 375"/>
              <a:gd name="T26" fmla="*/ 453907 w 404"/>
              <a:gd name="T27" fmla="*/ 1166283 h 375"/>
              <a:gd name="T28" fmla="*/ 552049 w 404"/>
              <a:gd name="T29" fmla="*/ 1172422 h 375"/>
              <a:gd name="T30" fmla="*/ 680861 w 404"/>
              <a:gd name="T31" fmla="*/ 1307465 h 375"/>
              <a:gd name="T32" fmla="*/ 680861 w 404"/>
              <a:gd name="T33" fmla="*/ 1491615 h 375"/>
              <a:gd name="T34" fmla="*/ 828074 w 404"/>
              <a:gd name="T35" fmla="*/ 1528445 h 375"/>
              <a:gd name="T36" fmla="*/ 355765 w 404"/>
              <a:gd name="T37" fmla="*/ 1835362 h 375"/>
              <a:gd name="T38" fmla="*/ 717664 w 404"/>
              <a:gd name="T39" fmla="*/ 1939713 h 375"/>
              <a:gd name="T40" fmla="*/ 545915 w 404"/>
              <a:gd name="T41" fmla="*/ 2056342 h 375"/>
              <a:gd name="T42" fmla="*/ 637924 w 404"/>
              <a:gd name="T43" fmla="*/ 2197523 h 375"/>
              <a:gd name="T44" fmla="*/ 815806 w 404"/>
              <a:gd name="T45" fmla="*/ 2160693 h 375"/>
              <a:gd name="T46" fmla="*/ 993689 w 404"/>
              <a:gd name="T47" fmla="*/ 2295737 h 375"/>
              <a:gd name="T48" fmla="*/ 1189973 w 404"/>
              <a:gd name="T49" fmla="*/ 1589828 h 375"/>
              <a:gd name="T50" fmla="*/ 1189973 w 404"/>
              <a:gd name="T51" fmla="*/ 1681903 h 375"/>
              <a:gd name="T52" fmla="*/ 1263580 w 404"/>
              <a:gd name="T53" fmla="*/ 1675765 h 375"/>
              <a:gd name="T54" fmla="*/ 1263580 w 404"/>
              <a:gd name="T55" fmla="*/ 1589828 h 375"/>
              <a:gd name="T56" fmla="*/ 1423060 w 404"/>
              <a:gd name="T57" fmla="*/ 2301875 h 375"/>
              <a:gd name="T58" fmla="*/ 1607077 w 404"/>
              <a:gd name="T59" fmla="*/ 2185247 h 375"/>
              <a:gd name="T60" fmla="*/ 1784959 w 404"/>
              <a:gd name="T61" fmla="*/ 2228215 h 375"/>
              <a:gd name="T62" fmla="*/ 1883102 w 404"/>
              <a:gd name="T63" fmla="*/ 2093172 h 375"/>
              <a:gd name="T64" fmla="*/ 1717487 w 404"/>
              <a:gd name="T65" fmla="*/ 1964267 h 375"/>
              <a:gd name="T66" fmla="*/ 2085520 w 404"/>
              <a:gd name="T67" fmla="*/ 1884468 h 375"/>
              <a:gd name="T68" fmla="*/ 1643880 w 404"/>
              <a:gd name="T69" fmla="*/ 1559137 h 375"/>
              <a:gd name="T70" fmla="*/ 1778826 w 404"/>
              <a:gd name="T71" fmla="*/ 1522307 h 375"/>
              <a:gd name="T72" fmla="*/ 1772692 w 404"/>
              <a:gd name="T73" fmla="*/ 1319742 h 375"/>
              <a:gd name="T74" fmla="*/ 1919905 w 404"/>
              <a:gd name="T75" fmla="*/ 1203113 h 375"/>
              <a:gd name="T76" fmla="*/ 2024181 w 404"/>
              <a:gd name="T77" fmla="*/ 1209252 h 375"/>
              <a:gd name="T78" fmla="*/ 2367678 w 404"/>
              <a:gd name="T79" fmla="*/ 1350433 h 375"/>
              <a:gd name="T80" fmla="*/ 2478088 w 404"/>
              <a:gd name="T81" fmla="*/ 1184698 h 375"/>
              <a:gd name="T82" fmla="*/ 2349276 w 404"/>
              <a:gd name="T83" fmla="*/ 1000548 h 375"/>
              <a:gd name="T84" fmla="*/ 2343143 w 404"/>
              <a:gd name="T85" fmla="*/ 834813 h 375"/>
              <a:gd name="T86" fmla="*/ 1373989 w 404"/>
              <a:gd name="T87" fmla="*/ 1117177 h 375"/>
              <a:gd name="T88" fmla="*/ 1778826 w 404"/>
              <a:gd name="T89" fmla="*/ 951442 h 375"/>
              <a:gd name="T90" fmla="*/ 1778826 w 404"/>
              <a:gd name="T91" fmla="*/ 816398 h 375"/>
              <a:gd name="T92" fmla="*/ 1613211 w 404"/>
              <a:gd name="T93" fmla="*/ 804122 h 375"/>
              <a:gd name="T94" fmla="*/ 2146858 w 404"/>
              <a:gd name="T95" fmla="*/ 423545 h 375"/>
              <a:gd name="T96" fmla="*/ 1766558 w 404"/>
              <a:gd name="T97" fmla="*/ 362162 h 375"/>
              <a:gd name="T98" fmla="*/ 1815629 w 404"/>
              <a:gd name="T99" fmla="*/ 276225 h 375"/>
              <a:gd name="T100" fmla="*/ 1754290 w 404"/>
              <a:gd name="T101" fmla="*/ 239395 h 375"/>
              <a:gd name="T102" fmla="*/ 1705219 w 404"/>
              <a:gd name="T103" fmla="*/ 319193 h 375"/>
              <a:gd name="T104" fmla="*/ 1472131 w 404"/>
              <a:gd name="T105" fmla="*/ 12277 h 375"/>
              <a:gd name="T106" fmla="*/ 1380123 w 404"/>
              <a:gd name="T107" fmla="*/ 644525 h 375"/>
              <a:gd name="T108" fmla="*/ 1288115 w 404"/>
              <a:gd name="T109" fmla="*/ 515620 h 375"/>
              <a:gd name="T110" fmla="*/ 1171571 w 404"/>
              <a:gd name="T111" fmla="*/ 595418 h 375"/>
              <a:gd name="T112" fmla="*/ 1208375 w 404"/>
              <a:gd name="T113" fmla="*/ 1018963 h 3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04" h="375">
                <a:moveTo>
                  <a:pt x="172" y="0"/>
                </a:moveTo>
                <a:cubicBezTo>
                  <a:pt x="169" y="0"/>
                  <a:pt x="167" y="2"/>
                  <a:pt x="166" y="4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49"/>
                  <a:pt x="134" y="49"/>
                  <a:pt x="133" y="48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3" y="17"/>
                  <a:pt x="141" y="13"/>
                  <a:pt x="138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4" y="12"/>
                  <a:pt x="131" y="14"/>
                  <a:pt x="131" y="16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2" y="10"/>
                  <a:pt x="110" y="9"/>
                  <a:pt x="108" y="9"/>
                </a:cubicBezTo>
                <a:cubicBezTo>
                  <a:pt x="107" y="9"/>
                  <a:pt x="106" y="9"/>
                  <a:pt x="105" y="10"/>
                </a:cubicBezTo>
                <a:cubicBezTo>
                  <a:pt x="103" y="11"/>
                  <a:pt x="101" y="15"/>
                  <a:pt x="103" y="18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6" y="34"/>
                  <a:pt x="95" y="34"/>
                </a:cubicBezTo>
                <a:cubicBezTo>
                  <a:pt x="93" y="34"/>
                  <a:pt x="90" y="36"/>
                  <a:pt x="90" y="39"/>
                </a:cubicBezTo>
                <a:cubicBezTo>
                  <a:pt x="89" y="42"/>
                  <a:pt x="91" y="45"/>
                  <a:pt x="94" y="46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6" y="78"/>
                  <a:pt x="136" y="78"/>
                  <a:pt x="136" y="78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6" y="57"/>
                  <a:pt x="66" y="57"/>
                </a:cubicBezTo>
                <a:cubicBezTo>
                  <a:pt x="63" y="57"/>
                  <a:pt x="61" y="59"/>
                  <a:pt x="60" y="62"/>
                </a:cubicBezTo>
                <a:cubicBezTo>
                  <a:pt x="59" y="65"/>
                  <a:pt x="61" y="68"/>
                  <a:pt x="64" y="69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1" y="126"/>
                  <a:pt x="141" y="126"/>
                  <a:pt x="141" y="126"/>
                </a:cubicBezTo>
                <a:cubicBezTo>
                  <a:pt x="141" y="123"/>
                  <a:pt x="138" y="121"/>
                  <a:pt x="136" y="121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1" y="122"/>
                  <a:pt x="129" y="125"/>
                  <a:pt x="130" y="128"/>
                </a:cubicBezTo>
                <a:cubicBezTo>
                  <a:pt x="131" y="138"/>
                  <a:pt x="131" y="138"/>
                  <a:pt x="131" y="138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28"/>
                  <a:pt x="115" y="128"/>
                  <a:pt x="114" y="128"/>
                </a:cubicBezTo>
                <a:cubicBezTo>
                  <a:pt x="112" y="128"/>
                  <a:pt x="110" y="129"/>
                  <a:pt x="109" y="131"/>
                </a:cubicBezTo>
                <a:cubicBezTo>
                  <a:pt x="107" y="133"/>
                  <a:pt x="108" y="137"/>
                  <a:pt x="111" y="139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2"/>
                  <a:pt x="118" y="152"/>
                  <a:pt x="118" y="152"/>
                </a:cubicBezTo>
                <a:cubicBezTo>
                  <a:pt x="115" y="154"/>
                  <a:pt x="113" y="157"/>
                  <a:pt x="115" y="160"/>
                </a:cubicBezTo>
                <a:cubicBezTo>
                  <a:pt x="116" y="162"/>
                  <a:pt x="118" y="163"/>
                  <a:pt x="120" y="163"/>
                </a:cubicBezTo>
                <a:cubicBezTo>
                  <a:pt x="121" y="163"/>
                  <a:pt x="122" y="163"/>
                  <a:pt x="122" y="163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2" y="118"/>
                  <a:pt x="31" y="117"/>
                  <a:pt x="29" y="117"/>
                </a:cubicBezTo>
                <a:cubicBezTo>
                  <a:pt x="28" y="117"/>
                  <a:pt x="26" y="118"/>
                  <a:pt x="25" y="119"/>
                </a:cubicBezTo>
                <a:cubicBezTo>
                  <a:pt x="23" y="121"/>
                  <a:pt x="23" y="125"/>
                  <a:pt x="25" y="127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78"/>
                  <a:pt x="47" y="177"/>
                  <a:pt x="47" y="177"/>
                </a:cubicBezTo>
                <a:cubicBezTo>
                  <a:pt x="26" y="156"/>
                  <a:pt x="26" y="156"/>
                  <a:pt x="26" y="156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21" y="154"/>
                  <a:pt x="19" y="154"/>
                  <a:pt x="18" y="155"/>
                </a:cubicBezTo>
                <a:cubicBezTo>
                  <a:pt x="16" y="158"/>
                  <a:pt x="16" y="161"/>
                  <a:pt x="18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6" y="177"/>
                  <a:pt x="6" y="177"/>
                  <a:pt x="6" y="177"/>
                </a:cubicBezTo>
                <a:cubicBezTo>
                  <a:pt x="6" y="177"/>
                  <a:pt x="5" y="177"/>
                  <a:pt x="5" y="177"/>
                </a:cubicBezTo>
                <a:cubicBezTo>
                  <a:pt x="2" y="177"/>
                  <a:pt x="0" y="179"/>
                  <a:pt x="0" y="182"/>
                </a:cubicBezTo>
                <a:cubicBezTo>
                  <a:pt x="0" y="186"/>
                  <a:pt x="2" y="188"/>
                  <a:pt x="5" y="188"/>
                </a:cubicBezTo>
                <a:cubicBezTo>
                  <a:pt x="31" y="189"/>
                  <a:pt x="31" y="189"/>
                  <a:pt x="31" y="189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8"/>
                  <a:pt x="17" y="210"/>
                </a:cubicBezTo>
                <a:cubicBezTo>
                  <a:pt x="18" y="212"/>
                  <a:pt x="19" y="212"/>
                  <a:pt x="21" y="212"/>
                </a:cubicBezTo>
                <a:cubicBezTo>
                  <a:pt x="22" y="212"/>
                  <a:pt x="24" y="212"/>
                  <a:pt x="25" y="21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8" y="190"/>
                  <a:pt x="48" y="190"/>
                </a:cubicBezTo>
                <a:cubicBezTo>
                  <a:pt x="74" y="190"/>
                  <a:pt x="74" y="190"/>
                  <a:pt x="74" y="190"/>
                </a:cubicBezTo>
                <a:cubicBezTo>
                  <a:pt x="22" y="239"/>
                  <a:pt x="22" y="239"/>
                  <a:pt x="22" y="239"/>
                </a:cubicBezTo>
                <a:cubicBezTo>
                  <a:pt x="20" y="241"/>
                  <a:pt x="20" y="245"/>
                  <a:pt x="22" y="247"/>
                </a:cubicBezTo>
                <a:cubicBezTo>
                  <a:pt x="23" y="248"/>
                  <a:pt x="25" y="249"/>
                  <a:pt x="26" y="249"/>
                </a:cubicBezTo>
                <a:cubicBezTo>
                  <a:pt x="28" y="249"/>
                  <a:pt x="29" y="249"/>
                  <a:pt x="30" y="247"/>
                </a:cubicBezTo>
                <a:cubicBezTo>
                  <a:pt x="90" y="191"/>
                  <a:pt x="90" y="191"/>
                  <a:pt x="90" y="191"/>
                </a:cubicBezTo>
                <a:cubicBezTo>
                  <a:pt x="180" y="193"/>
                  <a:pt x="180" y="193"/>
                  <a:pt x="180" y="193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09"/>
                  <a:pt x="117" y="209"/>
                  <a:pt x="116" y="209"/>
                </a:cubicBezTo>
                <a:cubicBezTo>
                  <a:pt x="114" y="209"/>
                  <a:pt x="112" y="210"/>
                  <a:pt x="111" y="213"/>
                </a:cubicBezTo>
                <a:cubicBezTo>
                  <a:pt x="110" y="216"/>
                  <a:pt x="111" y="219"/>
                  <a:pt x="114" y="220"/>
                </a:cubicBezTo>
                <a:cubicBezTo>
                  <a:pt x="123" y="224"/>
                  <a:pt x="123" y="224"/>
                  <a:pt x="123" y="224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105" y="234"/>
                  <a:pt x="104" y="237"/>
                  <a:pt x="106" y="240"/>
                </a:cubicBezTo>
                <a:cubicBezTo>
                  <a:pt x="107" y="242"/>
                  <a:pt x="109" y="243"/>
                  <a:pt x="111" y="243"/>
                </a:cubicBezTo>
                <a:cubicBezTo>
                  <a:pt x="112" y="243"/>
                  <a:pt x="113" y="243"/>
                  <a:pt x="114" y="242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29" y="246"/>
                  <a:pt x="131" y="249"/>
                  <a:pt x="134" y="249"/>
                </a:cubicBezTo>
                <a:cubicBezTo>
                  <a:pt x="134" y="249"/>
                  <a:pt x="135" y="249"/>
                  <a:pt x="135" y="249"/>
                </a:cubicBezTo>
                <a:cubicBezTo>
                  <a:pt x="138" y="249"/>
                  <a:pt x="140" y="247"/>
                  <a:pt x="141" y="244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39" y="280"/>
                  <a:pt x="139" y="280"/>
                  <a:pt x="139" y="280"/>
                </a:cubicBezTo>
                <a:cubicBezTo>
                  <a:pt x="58" y="299"/>
                  <a:pt x="58" y="299"/>
                  <a:pt x="58" y="299"/>
                </a:cubicBezTo>
                <a:cubicBezTo>
                  <a:pt x="55" y="300"/>
                  <a:pt x="53" y="303"/>
                  <a:pt x="54" y="306"/>
                </a:cubicBezTo>
                <a:cubicBezTo>
                  <a:pt x="55" y="309"/>
                  <a:pt x="57" y="311"/>
                  <a:pt x="60" y="311"/>
                </a:cubicBezTo>
                <a:cubicBezTo>
                  <a:pt x="60" y="311"/>
                  <a:pt x="60" y="311"/>
                  <a:pt x="61" y="311"/>
                </a:cubicBezTo>
                <a:cubicBezTo>
                  <a:pt x="130" y="294"/>
                  <a:pt x="130" y="294"/>
                  <a:pt x="130" y="294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16" y="316"/>
                  <a:pt x="116" y="316"/>
                  <a:pt x="116" y="317"/>
                </a:cubicBezTo>
                <a:cubicBezTo>
                  <a:pt x="86" y="324"/>
                  <a:pt x="86" y="324"/>
                  <a:pt x="86" y="324"/>
                </a:cubicBezTo>
                <a:cubicBezTo>
                  <a:pt x="83" y="324"/>
                  <a:pt x="81" y="328"/>
                  <a:pt x="82" y="331"/>
                </a:cubicBezTo>
                <a:cubicBezTo>
                  <a:pt x="83" y="333"/>
                  <a:pt x="85" y="335"/>
                  <a:pt x="88" y="335"/>
                </a:cubicBezTo>
                <a:cubicBezTo>
                  <a:pt x="88" y="335"/>
                  <a:pt x="89" y="335"/>
                  <a:pt x="89" y="335"/>
                </a:cubicBezTo>
                <a:cubicBezTo>
                  <a:pt x="107" y="331"/>
                  <a:pt x="107" y="331"/>
                  <a:pt x="107" y="331"/>
                </a:cubicBezTo>
                <a:cubicBezTo>
                  <a:pt x="94" y="352"/>
                  <a:pt x="94" y="352"/>
                  <a:pt x="94" y="352"/>
                </a:cubicBezTo>
                <a:cubicBezTo>
                  <a:pt x="93" y="355"/>
                  <a:pt x="93" y="359"/>
                  <a:pt x="96" y="360"/>
                </a:cubicBezTo>
                <a:cubicBezTo>
                  <a:pt x="97" y="361"/>
                  <a:pt x="98" y="361"/>
                  <a:pt x="99" y="361"/>
                </a:cubicBezTo>
                <a:cubicBezTo>
                  <a:pt x="101" y="361"/>
                  <a:pt x="103" y="360"/>
                  <a:pt x="104" y="358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22" y="355"/>
                  <a:pt x="122" y="355"/>
                  <a:pt x="122" y="355"/>
                </a:cubicBezTo>
                <a:cubicBezTo>
                  <a:pt x="122" y="358"/>
                  <a:pt x="125" y="360"/>
                  <a:pt x="128" y="360"/>
                </a:cubicBezTo>
                <a:cubicBezTo>
                  <a:pt x="128" y="360"/>
                  <a:pt x="128" y="359"/>
                  <a:pt x="129" y="359"/>
                </a:cubicBezTo>
                <a:cubicBezTo>
                  <a:pt x="132" y="359"/>
                  <a:pt x="134" y="355"/>
                  <a:pt x="133" y="352"/>
                </a:cubicBezTo>
                <a:cubicBezTo>
                  <a:pt x="126" y="323"/>
                  <a:pt x="126" y="323"/>
                  <a:pt x="126" y="323"/>
                </a:cubicBezTo>
                <a:cubicBezTo>
                  <a:pt x="126" y="323"/>
                  <a:pt x="126" y="322"/>
                  <a:pt x="127" y="322"/>
                </a:cubicBezTo>
                <a:cubicBezTo>
                  <a:pt x="140" y="300"/>
                  <a:pt x="140" y="300"/>
                  <a:pt x="140" y="300"/>
                </a:cubicBezTo>
                <a:cubicBezTo>
                  <a:pt x="156" y="369"/>
                  <a:pt x="156" y="369"/>
                  <a:pt x="156" y="369"/>
                </a:cubicBezTo>
                <a:cubicBezTo>
                  <a:pt x="157" y="372"/>
                  <a:pt x="159" y="374"/>
                  <a:pt x="162" y="374"/>
                </a:cubicBezTo>
                <a:cubicBezTo>
                  <a:pt x="163" y="374"/>
                  <a:pt x="163" y="373"/>
                  <a:pt x="164" y="373"/>
                </a:cubicBezTo>
                <a:cubicBezTo>
                  <a:pt x="167" y="373"/>
                  <a:pt x="169" y="369"/>
                  <a:pt x="168" y="366"/>
                </a:cubicBezTo>
                <a:cubicBezTo>
                  <a:pt x="149" y="286"/>
                  <a:pt x="149" y="286"/>
                  <a:pt x="149" y="286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94" y="259"/>
                  <a:pt x="194" y="259"/>
                  <a:pt x="194" y="259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7" y="273"/>
                  <a:pt x="176" y="277"/>
                  <a:pt x="178" y="279"/>
                </a:cubicBezTo>
                <a:cubicBezTo>
                  <a:pt x="179" y="281"/>
                  <a:pt x="181" y="281"/>
                  <a:pt x="183" y="281"/>
                </a:cubicBezTo>
                <a:cubicBezTo>
                  <a:pt x="184" y="281"/>
                  <a:pt x="185" y="281"/>
                  <a:pt x="186" y="280"/>
                </a:cubicBezTo>
                <a:cubicBezTo>
                  <a:pt x="194" y="274"/>
                  <a:pt x="194" y="274"/>
                  <a:pt x="194" y="27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4"/>
                  <a:pt x="196" y="297"/>
                  <a:pt x="199" y="297"/>
                </a:cubicBezTo>
                <a:cubicBezTo>
                  <a:pt x="199" y="297"/>
                  <a:pt x="199" y="297"/>
                  <a:pt x="199" y="297"/>
                </a:cubicBezTo>
                <a:cubicBezTo>
                  <a:pt x="202" y="297"/>
                  <a:pt x="205" y="295"/>
                  <a:pt x="205" y="291"/>
                </a:cubicBezTo>
                <a:cubicBezTo>
                  <a:pt x="206" y="273"/>
                  <a:pt x="206" y="273"/>
                  <a:pt x="206" y="273"/>
                </a:cubicBezTo>
                <a:cubicBezTo>
                  <a:pt x="213" y="278"/>
                  <a:pt x="213" y="278"/>
                  <a:pt x="213" y="278"/>
                </a:cubicBezTo>
                <a:cubicBezTo>
                  <a:pt x="214" y="279"/>
                  <a:pt x="215" y="279"/>
                  <a:pt x="217" y="279"/>
                </a:cubicBezTo>
                <a:cubicBezTo>
                  <a:pt x="218" y="279"/>
                  <a:pt x="220" y="279"/>
                  <a:pt x="221" y="277"/>
                </a:cubicBezTo>
                <a:cubicBezTo>
                  <a:pt x="223" y="274"/>
                  <a:pt x="223" y="271"/>
                  <a:pt x="220" y="269"/>
                </a:cubicBezTo>
                <a:cubicBezTo>
                  <a:pt x="206" y="259"/>
                  <a:pt x="206" y="259"/>
                  <a:pt x="206" y="259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50" y="289"/>
                  <a:pt x="250" y="289"/>
                  <a:pt x="250" y="289"/>
                </a:cubicBezTo>
                <a:cubicBezTo>
                  <a:pt x="227" y="368"/>
                  <a:pt x="227" y="368"/>
                  <a:pt x="227" y="368"/>
                </a:cubicBezTo>
                <a:cubicBezTo>
                  <a:pt x="226" y="371"/>
                  <a:pt x="227" y="374"/>
                  <a:pt x="231" y="375"/>
                </a:cubicBezTo>
                <a:cubicBezTo>
                  <a:pt x="231" y="375"/>
                  <a:pt x="232" y="375"/>
                  <a:pt x="232" y="375"/>
                </a:cubicBezTo>
                <a:cubicBezTo>
                  <a:pt x="235" y="375"/>
                  <a:pt x="237" y="374"/>
                  <a:pt x="238" y="371"/>
                </a:cubicBezTo>
                <a:cubicBezTo>
                  <a:pt x="258" y="303"/>
                  <a:pt x="258" y="303"/>
                  <a:pt x="258" y="303"/>
                </a:cubicBezTo>
                <a:cubicBezTo>
                  <a:pt x="270" y="326"/>
                  <a:pt x="270" y="326"/>
                  <a:pt x="270" y="326"/>
                </a:cubicBezTo>
                <a:cubicBezTo>
                  <a:pt x="270" y="326"/>
                  <a:pt x="270" y="327"/>
                  <a:pt x="270" y="327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1" y="359"/>
                  <a:pt x="263" y="362"/>
                  <a:pt x="266" y="363"/>
                </a:cubicBezTo>
                <a:cubicBezTo>
                  <a:pt x="266" y="363"/>
                  <a:pt x="267" y="363"/>
                  <a:pt x="268" y="363"/>
                </a:cubicBezTo>
                <a:cubicBezTo>
                  <a:pt x="270" y="363"/>
                  <a:pt x="272" y="362"/>
                  <a:pt x="273" y="359"/>
                </a:cubicBezTo>
                <a:cubicBezTo>
                  <a:pt x="278" y="341"/>
                  <a:pt x="278" y="341"/>
                  <a:pt x="278" y="341"/>
                </a:cubicBezTo>
                <a:cubicBezTo>
                  <a:pt x="291" y="363"/>
                  <a:pt x="291" y="363"/>
                  <a:pt x="291" y="363"/>
                </a:cubicBezTo>
                <a:cubicBezTo>
                  <a:pt x="292" y="365"/>
                  <a:pt x="294" y="366"/>
                  <a:pt x="296" y="366"/>
                </a:cubicBezTo>
                <a:cubicBezTo>
                  <a:pt x="297" y="366"/>
                  <a:pt x="298" y="366"/>
                  <a:pt x="298" y="366"/>
                </a:cubicBezTo>
                <a:cubicBezTo>
                  <a:pt x="301" y="364"/>
                  <a:pt x="302" y="360"/>
                  <a:pt x="301" y="358"/>
                </a:cubicBezTo>
                <a:cubicBezTo>
                  <a:pt x="289" y="335"/>
                  <a:pt x="289" y="335"/>
                  <a:pt x="289" y="335"/>
                </a:cubicBezTo>
                <a:cubicBezTo>
                  <a:pt x="307" y="341"/>
                  <a:pt x="307" y="341"/>
                  <a:pt x="307" y="341"/>
                </a:cubicBezTo>
                <a:cubicBezTo>
                  <a:pt x="307" y="341"/>
                  <a:pt x="308" y="341"/>
                  <a:pt x="308" y="341"/>
                </a:cubicBezTo>
                <a:cubicBezTo>
                  <a:pt x="311" y="341"/>
                  <a:pt x="313" y="339"/>
                  <a:pt x="314" y="337"/>
                </a:cubicBezTo>
                <a:cubicBezTo>
                  <a:pt x="315" y="334"/>
                  <a:pt x="313" y="330"/>
                  <a:pt x="310" y="330"/>
                </a:cubicBezTo>
                <a:cubicBezTo>
                  <a:pt x="281" y="321"/>
                  <a:pt x="281" y="321"/>
                  <a:pt x="281" y="321"/>
                </a:cubicBezTo>
                <a:cubicBezTo>
                  <a:pt x="281" y="321"/>
                  <a:pt x="281" y="320"/>
                  <a:pt x="280" y="320"/>
                </a:cubicBezTo>
                <a:cubicBezTo>
                  <a:pt x="268" y="298"/>
                  <a:pt x="268" y="298"/>
                  <a:pt x="268" y="298"/>
                </a:cubicBezTo>
                <a:cubicBezTo>
                  <a:pt x="336" y="318"/>
                  <a:pt x="336" y="318"/>
                  <a:pt x="336" y="318"/>
                </a:cubicBezTo>
                <a:cubicBezTo>
                  <a:pt x="337" y="318"/>
                  <a:pt x="337" y="318"/>
                  <a:pt x="338" y="318"/>
                </a:cubicBezTo>
                <a:cubicBezTo>
                  <a:pt x="340" y="318"/>
                  <a:pt x="343" y="316"/>
                  <a:pt x="344" y="314"/>
                </a:cubicBezTo>
                <a:cubicBezTo>
                  <a:pt x="344" y="311"/>
                  <a:pt x="343" y="307"/>
                  <a:pt x="340" y="307"/>
                </a:cubicBezTo>
                <a:cubicBezTo>
                  <a:pt x="260" y="283"/>
                  <a:pt x="260" y="283"/>
                  <a:pt x="260" y="283"/>
                </a:cubicBezTo>
                <a:cubicBezTo>
                  <a:pt x="217" y="204"/>
                  <a:pt x="217" y="204"/>
                  <a:pt x="217" y="204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52"/>
                  <a:pt x="265" y="254"/>
                  <a:pt x="268" y="254"/>
                </a:cubicBezTo>
                <a:cubicBezTo>
                  <a:pt x="269" y="254"/>
                  <a:pt x="269" y="254"/>
                  <a:pt x="269" y="254"/>
                </a:cubicBezTo>
                <a:cubicBezTo>
                  <a:pt x="272" y="254"/>
                  <a:pt x="275" y="251"/>
                  <a:pt x="274" y="247"/>
                </a:cubicBezTo>
                <a:cubicBezTo>
                  <a:pt x="273" y="238"/>
                  <a:pt x="273" y="238"/>
                  <a:pt x="273" y="238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8" y="247"/>
                  <a:pt x="289" y="248"/>
                  <a:pt x="290" y="248"/>
                </a:cubicBezTo>
                <a:cubicBezTo>
                  <a:pt x="292" y="248"/>
                  <a:pt x="294" y="247"/>
                  <a:pt x="295" y="245"/>
                </a:cubicBezTo>
                <a:cubicBezTo>
                  <a:pt x="297" y="242"/>
                  <a:pt x="296" y="239"/>
                  <a:pt x="293" y="237"/>
                </a:cubicBezTo>
                <a:cubicBezTo>
                  <a:pt x="277" y="227"/>
                  <a:pt x="277" y="227"/>
                  <a:pt x="277" y="227"/>
                </a:cubicBezTo>
                <a:cubicBezTo>
                  <a:pt x="286" y="223"/>
                  <a:pt x="286" y="223"/>
                  <a:pt x="286" y="223"/>
                </a:cubicBezTo>
                <a:cubicBezTo>
                  <a:pt x="289" y="222"/>
                  <a:pt x="290" y="218"/>
                  <a:pt x="289" y="215"/>
                </a:cubicBezTo>
                <a:cubicBezTo>
                  <a:pt x="288" y="213"/>
                  <a:pt x="286" y="212"/>
                  <a:pt x="284" y="212"/>
                </a:cubicBezTo>
                <a:cubicBezTo>
                  <a:pt x="283" y="212"/>
                  <a:pt x="282" y="212"/>
                  <a:pt x="281" y="213"/>
                </a:cubicBezTo>
                <a:cubicBezTo>
                  <a:pt x="265" y="220"/>
                  <a:pt x="265" y="220"/>
                  <a:pt x="265" y="220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313" y="196"/>
                  <a:pt x="313" y="196"/>
                  <a:pt x="313" y="196"/>
                </a:cubicBezTo>
                <a:cubicBezTo>
                  <a:pt x="370" y="256"/>
                  <a:pt x="370" y="256"/>
                  <a:pt x="370" y="256"/>
                </a:cubicBezTo>
                <a:cubicBezTo>
                  <a:pt x="371" y="258"/>
                  <a:pt x="373" y="258"/>
                  <a:pt x="375" y="258"/>
                </a:cubicBezTo>
                <a:cubicBezTo>
                  <a:pt x="376" y="258"/>
                  <a:pt x="377" y="258"/>
                  <a:pt x="379" y="257"/>
                </a:cubicBezTo>
                <a:cubicBezTo>
                  <a:pt x="381" y="254"/>
                  <a:pt x="381" y="251"/>
                  <a:pt x="379" y="248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56" y="198"/>
                  <a:pt x="356" y="198"/>
                  <a:pt x="356" y="198"/>
                </a:cubicBezTo>
                <a:cubicBezTo>
                  <a:pt x="356" y="198"/>
                  <a:pt x="356" y="198"/>
                  <a:pt x="357" y="198"/>
                </a:cubicBezTo>
                <a:cubicBezTo>
                  <a:pt x="377" y="220"/>
                  <a:pt x="377" y="220"/>
                  <a:pt x="377" y="220"/>
                </a:cubicBezTo>
                <a:cubicBezTo>
                  <a:pt x="379" y="221"/>
                  <a:pt x="380" y="222"/>
                  <a:pt x="382" y="222"/>
                </a:cubicBezTo>
                <a:cubicBezTo>
                  <a:pt x="383" y="222"/>
                  <a:pt x="385" y="221"/>
                  <a:pt x="386" y="220"/>
                </a:cubicBezTo>
                <a:cubicBezTo>
                  <a:pt x="388" y="218"/>
                  <a:pt x="388" y="214"/>
                  <a:pt x="386" y="212"/>
                </a:cubicBezTo>
                <a:cubicBezTo>
                  <a:pt x="373" y="198"/>
                  <a:pt x="373" y="198"/>
                  <a:pt x="373" y="198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402" y="199"/>
                  <a:pt x="404" y="196"/>
                  <a:pt x="404" y="193"/>
                </a:cubicBezTo>
                <a:cubicBezTo>
                  <a:pt x="404" y="190"/>
                  <a:pt x="402" y="187"/>
                  <a:pt x="399" y="187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1"/>
                  <a:pt x="389" y="167"/>
                  <a:pt x="387" y="165"/>
                </a:cubicBezTo>
                <a:cubicBezTo>
                  <a:pt x="386" y="164"/>
                  <a:pt x="384" y="163"/>
                  <a:pt x="383" y="163"/>
                </a:cubicBezTo>
                <a:cubicBezTo>
                  <a:pt x="381" y="163"/>
                  <a:pt x="380" y="164"/>
                  <a:pt x="379" y="16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7" y="186"/>
                  <a:pt x="356" y="186"/>
                  <a:pt x="356" y="186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382" y="136"/>
                  <a:pt x="382" y="136"/>
                  <a:pt x="382" y="136"/>
                </a:cubicBezTo>
                <a:cubicBezTo>
                  <a:pt x="384" y="134"/>
                  <a:pt x="384" y="130"/>
                  <a:pt x="382" y="128"/>
                </a:cubicBezTo>
                <a:cubicBezTo>
                  <a:pt x="381" y="127"/>
                  <a:pt x="379" y="126"/>
                  <a:pt x="378" y="126"/>
                </a:cubicBezTo>
                <a:cubicBezTo>
                  <a:pt x="376" y="126"/>
                  <a:pt x="375" y="127"/>
                  <a:pt x="374" y="128"/>
                </a:cubicBezTo>
                <a:cubicBezTo>
                  <a:pt x="314" y="185"/>
                  <a:pt x="314" y="185"/>
                  <a:pt x="314" y="185"/>
                </a:cubicBezTo>
                <a:cubicBezTo>
                  <a:pt x="224" y="182"/>
                  <a:pt x="224" y="182"/>
                  <a:pt x="224" y="182"/>
                </a:cubicBezTo>
                <a:cubicBezTo>
                  <a:pt x="267" y="159"/>
                  <a:pt x="267" y="159"/>
                  <a:pt x="267" y="159"/>
                </a:cubicBezTo>
                <a:cubicBezTo>
                  <a:pt x="285" y="166"/>
                  <a:pt x="285" y="166"/>
                  <a:pt x="285" y="166"/>
                </a:cubicBezTo>
                <a:cubicBezTo>
                  <a:pt x="286" y="166"/>
                  <a:pt x="287" y="166"/>
                  <a:pt x="288" y="166"/>
                </a:cubicBezTo>
                <a:cubicBezTo>
                  <a:pt x="290" y="166"/>
                  <a:pt x="292" y="165"/>
                  <a:pt x="293" y="163"/>
                </a:cubicBezTo>
                <a:cubicBezTo>
                  <a:pt x="294" y="160"/>
                  <a:pt x="293" y="156"/>
                  <a:pt x="290" y="155"/>
                </a:cubicBezTo>
                <a:cubicBezTo>
                  <a:pt x="281" y="152"/>
                  <a:pt x="281" y="152"/>
                  <a:pt x="281" y="152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9" y="142"/>
                  <a:pt x="300" y="138"/>
                  <a:pt x="298" y="135"/>
                </a:cubicBezTo>
                <a:cubicBezTo>
                  <a:pt x="297" y="134"/>
                  <a:pt x="295" y="132"/>
                  <a:pt x="293" y="132"/>
                </a:cubicBezTo>
                <a:cubicBezTo>
                  <a:pt x="292" y="132"/>
                  <a:pt x="291" y="133"/>
                  <a:pt x="290" y="133"/>
                </a:cubicBezTo>
                <a:cubicBezTo>
                  <a:pt x="274" y="142"/>
                  <a:pt x="274" y="142"/>
                  <a:pt x="274" y="142"/>
                </a:cubicBezTo>
                <a:cubicBezTo>
                  <a:pt x="275" y="133"/>
                  <a:pt x="275" y="133"/>
                  <a:pt x="275" y="133"/>
                </a:cubicBezTo>
                <a:cubicBezTo>
                  <a:pt x="275" y="129"/>
                  <a:pt x="273" y="126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66" y="126"/>
                  <a:pt x="263" y="128"/>
                  <a:pt x="263" y="131"/>
                </a:cubicBezTo>
                <a:cubicBezTo>
                  <a:pt x="261" y="149"/>
                  <a:pt x="261" y="149"/>
                  <a:pt x="261" y="149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346" y="76"/>
                  <a:pt x="346" y="76"/>
                  <a:pt x="346" y="76"/>
                </a:cubicBezTo>
                <a:cubicBezTo>
                  <a:pt x="349" y="75"/>
                  <a:pt x="351" y="72"/>
                  <a:pt x="350" y="69"/>
                </a:cubicBezTo>
                <a:cubicBezTo>
                  <a:pt x="349" y="66"/>
                  <a:pt x="347" y="65"/>
                  <a:pt x="344" y="65"/>
                </a:cubicBezTo>
                <a:cubicBezTo>
                  <a:pt x="344" y="65"/>
                  <a:pt x="343" y="65"/>
                  <a:pt x="343" y="65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288" y="59"/>
                  <a:pt x="288" y="59"/>
                  <a:pt x="288" y="59"/>
                </a:cubicBezTo>
                <a:cubicBezTo>
                  <a:pt x="317" y="52"/>
                  <a:pt x="317" y="52"/>
                  <a:pt x="317" y="52"/>
                </a:cubicBezTo>
                <a:cubicBezTo>
                  <a:pt x="321" y="51"/>
                  <a:pt x="322" y="48"/>
                  <a:pt x="322" y="45"/>
                </a:cubicBezTo>
                <a:cubicBezTo>
                  <a:pt x="321" y="42"/>
                  <a:pt x="319" y="40"/>
                  <a:pt x="316" y="40"/>
                </a:cubicBezTo>
                <a:cubicBezTo>
                  <a:pt x="316" y="40"/>
                  <a:pt x="315" y="40"/>
                  <a:pt x="315" y="40"/>
                </a:cubicBezTo>
                <a:cubicBezTo>
                  <a:pt x="296" y="45"/>
                  <a:pt x="296" y="45"/>
                  <a:pt x="296" y="4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1" y="20"/>
                  <a:pt x="310" y="17"/>
                  <a:pt x="308" y="15"/>
                </a:cubicBezTo>
                <a:cubicBezTo>
                  <a:pt x="307" y="15"/>
                  <a:pt x="306" y="14"/>
                  <a:pt x="305" y="14"/>
                </a:cubicBezTo>
                <a:cubicBezTo>
                  <a:pt x="303" y="14"/>
                  <a:pt x="301" y="15"/>
                  <a:pt x="300" y="17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81" y="18"/>
                  <a:pt x="279" y="16"/>
                  <a:pt x="276" y="16"/>
                </a:cubicBezTo>
                <a:cubicBezTo>
                  <a:pt x="276" y="16"/>
                  <a:pt x="275" y="16"/>
                  <a:pt x="275" y="16"/>
                </a:cubicBezTo>
                <a:cubicBezTo>
                  <a:pt x="272" y="17"/>
                  <a:pt x="270" y="20"/>
                  <a:pt x="271" y="23"/>
                </a:cubicBezTo>
                <a:cubicBezTo>
                  <a:pt x="278" y="52"/>
                  <a:pt x="278" y="52"/>
                  <a:pt x="278" y="52"/>
                </a:cubicBezTo>
                <a:cubicBezTo>
                  <a:pt x="277" y="53"/>
                  <a:pt x="277" y="53"/>
                  <a:pt x="277" y="53"/>
                </a:cubicBezTo>
                <a:cubicBezTo>
                  <a:pt x="264" y="75"/>
                  <a:pt x="264" y="75"/>
                  <a:pt x="264" y="75"/>
                </a:cubicBezTo>
                <a:cubicBezTo>
                  <a:pt x="247" y="6"/>
                  <a:pt x="247" y="6"/>
                  <a:pt x="247" y="6"/>
                </a:cubicBezTo>
                <a:cubicBezTo>
                  <a:pt x="247" y="4"/>
                  <a:pt x="244" y="2"/>
                  <a:pt x="242" y="2"/>
                </a:cubicBezTo>
                <a:cubicBezTo>
                  <a:pt x="241" y="2"/>
                  <a:pt x="241" y="2"/>
                  <a:pt x="240" y="2"/>
                </a:cubicBezTo>
                <a:cubicBezTo>
                  <a:pt x="237" y="3"/>
                  <a:pt x="235" y="6"/>
                  <a:pt x="236" y="9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08" y="166"/>
                  <a:pt x="208" y="166"/>
                  <a:pt x="208" y="166"/>
                </a:cubicBezTo>
                <a:cubicBezTo>
                  <a:pt x="210" y="117"/>
                  <a:pt x="210" y="117"/>
                  <a:pt x="210" y="117"/>
                </a:cubicBezTo>
                <a:cubicBezTo>
                  <a:pt x="225" y="105"/>
                  <a:pt x="225" y="105"/>
                  <a:pt x="225" y="105"/>
                </a:cubicBezTo>
                <a:cubicBezTo>
                  <a:pt x="227" y="103"/>
                  <a:pt x="228" y="99"/>
                  <a:pt x="226" y="96"/>
                </a:cubicBezTo>
                <a:cubicBezTo>
                  <a:pt x="225" y="95"/>
                  <a:pt x="223" y="94"/>
                  <a:pt x="221" y="94"/>
                </a:cubicBezTo>
                <a:cubicBezTo>
                  <a:pt x="220" y="94"/>
                  <a:pt x="219" y="95"/>
                  <a:pt x="217" y="95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1" y="81"/>
                  <a:pt x="208" y="78"/>
                  <a:pt x="205" y="78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1" y="78"/>
                  <a:pt x="199" y="81"/>
                  <a:pt x="199" y="84"/>
                </a:cubicBezTo>
                <a:cubicBezTo>
                  <a:pt x="198" y="103"/>
                  <a:pt x="198" y="103"/>
                  <a:pt x="198" y="103"/>
                </a:cubicBezTo>
                <a:cubicBezTo>
                  <a:pt x="191" y="97"/>
                  <a:pt x="191" y="97"/>
                  <a:pt x="191" y="97"/>
                </a:cubicBezTo>
                <a:cubicBezTo>
                  <a:pt x="190" y="96"/>
                  <a:pt x="188" y="96"/>
                  <a:pt x="187" y="96"/>
                </a:cubicBezTo>
                <a:cubicBezTo>
                  <a:pt x="185" y="96"/>
                  <a:pt x="184" y="97"/>
                  <a:pt x="182" y="98"/>
                </a:cubicBezTo>
                <a:cubicBezTo>
                  <a:pt x="181" y="101"/>
                  <a:pt x="181" y="105"/>
                  <a:pt x="184" y="106"/>
                </a:cubicBezTo>
                <a:cubicBezTo>
                  <a:pt x="198" y="117"/>
                  <a:pt x="198" y="117"/>
                  <a:pt x="198" y="117"/>
                </a:cubicBezTo>
                <a:cubicBezTo>
                  <a:pt x="197" y="166"/>
                  <a:pt x="197" y="166"/>
                  <a:pt x="197" y="166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77" y="8"/>
                  <a:pt x="177" y="8"/>
                  <a:pt x="177" y="8"/>
                </a:cubicBezTo>
                <a:cubicBezTo>
                  <a:pt x="178" y="4"/>
                  <a:pt x="176" y="1"/>
                  <a:pt x="173" y="0"/>
                </a:cubicBezTo>
                <a:cubicBezTo>
                  <a:pt x="173" y="0"/>
                  <a:pt x="172" y="0"/>
                  <a:pt x="172" y="0"/>
                </a:cubicBezTo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animBg="1" autoUpdateAnimBg="0"/>
      <p:bldP spid="20484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6"/>
          <p:cNvSpPr txBox="1">
            <a:spLocks noChangeArrowheads="1"/>
          </p:cNvSpPr>
          <p:nvPr/>
        </p:nvSpPr>
        <p:spPr bwMode="auto">
          <a:xfrm>
            <a:off x="1565274" y="1790429"/>
            <a:ext cx="90614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 dirty="0" smtClean="0">
                <a:solidFill>
                  <a:srgbClr val="FBF7EC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For any further information </a:t>
            </a:r>
            <a:endParaRPr lang="zh-CN" altLang="en-US" sz="5400" dirty="0">
              <a:solidFill>
                <a:srgbClr val="FBF7EC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483" name="矩形 17"/>
          <p:cNvSpPr>
            <a:spLocks noChangeArrowheads="1"/>
          </p:cNvSpPr>
          <p:nvPr/>
        </p:nvSpPr>
        <p:spPr bwMode="auto">
          <a:xfrm>
            <a:off x="0" y="1500188"/>
            <a:ext cx="12192000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矩形 18"/>
          <p:cNvSpPr>
            <a:spLocks noChangeArrowheads="1"/>
          </p:cNvSpPr>
          <p:nvPr/>
        </p:nvSpPr>
        <p:spPr bwMode="auto">
          <a:xfrm>
            <a:off x="0" y="5564931"/>
            <a:ext cx="12192000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7" name="Freeform 123"/>
          <p:cNvSpPr/>
          <p:nvPr/>
        </p:nvSpPr>
        <p:spPr bwMode="auto">
          <a:xfrm rot="997413">
            <a:off x="9210675" y="422275"/>
            <a:ext cx="2478088" cy="2301875"/>
          </a:xfrm>
          <a:custGeom>
            <a:avLst/>
            <a:gdLst>
              <a:gd name="T0" fmla="*/ 815806 w 404"/>
              <a:gd name="T1" fmla="*/ 294640 h 375"/>
              <a:gd name="T2" fmla="*/ 766735 w 404"/>
              <a:gd name="T3" fmla="*/ 208703 h 375"/>
              <a:gd name="T4" fmla="*/ 705396 w 404"/>
              <a:gd name="T5" fmla="*/ 245533 h 375"/>
              <a:gd name="T6" fmla="*/ 748334 w 404"/>
              <a:gd name="T7" fmla="*/ 331470 h 375"/>
              <a:gd name="T8" fmla="*/ 368033 w 404"/>
              <a:gd name="T9" fmla="*/ 380577 h 375"/>
              <a:gd name="T10" fmla="*/ 864877 w 404"/>
              <a:gd name="T11" fmla="*/ 773430 h 375"/>
              <a:gd name="T12" fmla="*/ 717664 w 404"/>
              <a:gd name="T13" fmla="*/ 791845 h 375"/>
              <a:gd name="T14" fmla="*/ 723798 w 404"/>
              <a:gd name="T15" fmla="*/ 933027 h 375"/>
              <a:gd name="T16" fmla="*/ 1104099 w 404"/>
              <a:gd name="T17" fmla="*/ 1111038 h 375"/>
              <a:gd name="T18" fmla="*/ 153347 w 404"/>
              <a:gd name="T19" fmla="*/ 779568 h 375"/>
              <a:gd name="T20" fmla="*/ 134945 w 404"/>
              <a:gd name="T21" fmla="*/ 945303 h 375"/>
              <a:gd name="T22" fmla="*/ 30669 w 404"/>
              <a:gd name="T23" fmla="*/ 1086485 h 375"/>
              <a:gd name="T24" fmla="*/ 104276 w 404"/>
              <a:gd name="T25" fmla="*/ 1289050 h 375"/>
              <a:gd name="T26" fmla="*/ 453907 w 404"/>
              <a:gd name="T27" fmla="*/ 1166283 h 375"/>
              <a:gd name="T28" fmla="*/ 552049 w 404"/>
              <a:gd name="T29" fmla="*/ 1172422 h 375"/>
              <a:gd name="T30" fmla="*/ 680861 w 404"/>
              <a:gd name="T31" fmla="*/ 1307465 h 375"/>
              <a:gd name="T32" fmla="*/ 680861 w 404"/>
              <a:gd name="T33" fmla="*/ 1491615 h 375"/>
              <a:gd name="T34" fmla="*/ 828074 w 404"/>
              <a:gd name="T35" fmla="*/ 1528445 h 375"/>
              <a:gd name="T36" fmla="*/ 355765 w 404"/>
              <a:gd name="T37" fmla="*/ 1835362 h 375"/>
              <a:gd name="T38" fmla="*/ 717664 w 404"/>
              <a:gd name="T39" fmla="*/ 1939713 h 375"/>
              <a:gd name="T40" fmla="*/ 545915 w 404"/>
              <a:gd name="T41" fmla="*/ 2056342 h 375"/>
              <a:gd name="T42" fmla="*/ 637924 w 404"/>
              <a:gd name="T43" fmla="*/ 2197523 h 375"/>
              <a:gd name="T44" fmla="*/ 815806 w 404"/>
              <a:gd name="T45" fmla="*/ 2160693 h 375"/>
              <a:gd name="T46" fmla="*/ 993689 w 404"/>
              <a:gd name="T47" fmla="*/ 2295737 h 375"/>
              <a:gd name="T48" fmla="*/ 1189973 w 404"/>
              <a:gd name="T49" fmla="*/ 1589828 h 375"/>
              <a:gd name="T50" fmla="*/ 1189973 w 404"/>
              <a:gd name="T51" fmla="*/ 1681903 h 375"/>
              <a:gd name="T52" fmla="*/ 1263580 w 404"/>
              <a:gd name="T53" fmla="*/ 1675765 h 375"/>
              <a:gd name="T54" fmla="*/ 1263580 w 404"/>
              <a:gd name="T55" fmla="*/ 1589828 h 375"/>
              <a:gd name="T56" fmla="*/ 1423060 w 404"/>
              <a:gd name="T57" fmla="*/ 2301875 h 375"/>
              <a:gd name="T58" fmla="*/ 1607077 w 404"/>
              <a:gd name="T59" fmla="*/ 2185247 h 375"/>
              <a:gd name="T60" fmla="*/ 1784959 w 404"/>
              <a:gd name="T61" fmla="*/ 2228215 h 375"/>
              <a:gd name="T62" fmla="*/ 1883102 w 404"/>
              <a:gd name="T63" fmla="*/ 2093172 h 375"/>
              <a:gd name="T64" fmla="*/ 1717487 w 404"/>
              <a:gd name="T65" fmla="*/ 1964267 h 375"/>
              <a:gd name="T66" fmla="*/ 2085520 w 404"/>
              <a:gd name="T67" fmla="*/ 1884468 h 375"/>
              <a:gd name="T68" fmla="*/ 1643880 w 404"/>
              <a:gd name="T69" fmla="*/ 1559137 h 375"/>
              <a:gd name="T70" fmla="*/ 1778826 w 404"/>
              <a:gd name="T71" fmla="*/ 1522307 h 375"/>
              <a:gd name="T72" fmla="*/ 1772692 w 404"/>
              <a:gd name="T73" fmla="*/ 1319742 h 375"/>
              <a:gd name="T74" fmla="*/ 1919905 w 404"/>
              <a:gd name="T75" fmla="*/ 1203113 h 375"/>
              <a:gd name="T76" fmla="*/ 2024181 w 404"/>
              <a:gd name="T77" fmla="*/ 1209252 h 375"/>
              <a:gd name="T78" fmla="*/ 2367678 w 404"/>
              <a:gd name="T79" fmla="*/ 1350433 h 375"/>
              <a:gd name="T80" fmla="*/ 2478088 w 404"/>
              <a:gd name="T81" fmla="*/ 1184698 h 375"/>
              <a:gd name="T82" fmla="*/ 2349276 w 404"/>
              <a:gd name="T83" fmla="*/ 1000548 h 375"/>
              <a:gd name="T84" fmla="*/ 2343143 w 404"/>
              <a:gd name="T85" fmla="*/ 834813 h 375"/>
              <a:gd name="T86" fmla="*/ 1373989 w 404"/>
              <a:gd name="T87" fmla="*/ 1117177 h 375"/>
              <a:gd name="T88" fmla="*/ 1778826 w 404"/>
              <a:gd name="T89" fmla="*/ 951442 h 375"/>
              <a:gd name="T90" fmla="*/ 1778826 w 404"/>
              <a:gd name="T91" fmla="*/ 816398 h 375"/>
              <a:gd name="T92" fmla="*/ 1613211 w 404"/>
              <a:gd name="T93" fmla="*/ 804122 h 375"/>
              <a:gd name="T94" fmla="*/ 2146858 w 404"/>
              <a:gd name="T95" fmla="*/ 423545 h 375"/>
              <a:gd name="T96" fmla="*/ 1766558 w 404"/>
              <a:gd name="T97" fmla="*/ 362162 h 375"/>
              <a:gd name="T98" fmla="*/ 1815629 w 404"/>
              <a:gd name="T99" fmla="*/ 276225 h 375"/>
              <a:gd name="T100" fmla="*/ 1754290 w 404"/>
              <a:gd name="T101" fmla="*/ 239395 h 375"/>
              <a:gd name="T102" fmla="*/ 1705219 w 404"/>
              <a:gd name="T103" fmla="*/ 319193 h 375"/>
              <a:gd name="T104" fmla="*/ 1472131 w 404"/>
              <a:gd name="T105" fmla="*/ 12277 h 375"/>
              <a:gd name="T106" fmla="*/ 1380123 w 404"/>
              <a:gd name="T107" fmla="*/ 644525 h 375"/>
              <a:gd name="T108" fmla="*/ 1288115 w 404"/>
              <a:gd name="T109" fmla="*/ 515620 h 375"/>
              <a:gd name="T110" fmla="*/ 1171571 w 404"/>
              <a:gd name="T111" fmla="*/ 595418 h 375"/>
              <a:gd name="T112" fmla="*/ 1208375 w 404"/>
              <a:gd name="T113" fmla="*/ 1018963 h 3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04" h="375">
                <a:moveTo>
                  <a:pt x="172" y="0"/>
                </a:moveTo>
                <a:cubicBezTo>
                  <a:pt x="169" y="0"/>
                  <a:pt x="167" y="2"/>
                  <a:pt x="166" y="4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49"/>
                  <a:pt x="134" y="49"/>
                  <a:pt x="133" y="48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3" y="17"/>
                  <a:pt x="141" y="13"/>
                  <a:pt x="138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4" y="12"/>
                  <a:pt x="131" y="14"/>
                  <a:pt x="131" y="16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2" y="10"/>
                  <a:pt x="110" y="9"/>
                  <a:pt x="108" y="9"/>
                </a:cubicBezTo>
                <a:cubicBezTo>
                  <a:pt x="107" y="9"/>
                  <a:pt x="106" y="9"/>
                  <a:pt x="105" y="10"/>
                </a:cubicBezTo>
                <a:cubicBezTo>
                  <a:pt x="103" y="11"/>
                  <a:pt x="101" y="15"/>
                  <a:pt x="103" y="18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6" y="34"/>
                  <a:pt x="95" y="34"/>
                </a:cubicBezTo>
                <a:cubicBezTo>
                  <a:pt x="93" y="34"/>
                  <a:pt x="90" y="36"/>
                  <a:pt x="90" y="39"/>
                </a:cubicBezTo>
                <a:cubicBezTo>
                  <a:pt x="89" y="42"/>
                  <a:pt x="91" y="45"/>
                  <a:pt x="94" y="46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6" y="78"/>
                  <a:pt x="136" y="78"/>
                  <a:pt x="136" y="78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6" y="57"/>
                  <a:pt x="66" y="57"/>
                </a:cubicBezTo>
                <a:cubicBezTo>
                  <a:pt x="63" y="57"/>
                  <a:pt x="61" y="59"/>
                  <a:pt x="60" y="62"/>
                </a:cubicBezTo>
                <a:cubicBezTo>
                  <a:pt x="59" y="65"/>
                  <a:pt x="61" y="68"/>
                  <a:pt x="64" y="69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1" y="126"/>
                  <a:pt x="141" y="126"/>
                  <a:pt x="141" y="126"/>
                </a:cubicBezTo>
                <a:cubicBezTo>
                  <a:pt x="141" y="123"/>
                  <a:pt x="138" y="121"/>
                  <a:pt x="136" y="121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1" y="122"/>
                  <a:pt x="129" y="125"/>
                  <a:pt x="130" y="128"/>
                </a:cubicBezTo>
                <a:cubicBezTo>
                  <a:pt x="131" y="138"/>
                  <a:pt x="131" y="138"/>
                  <a:pt x="131" y="138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28"/>
                  <a:pt x="115" y="128"/>
                  <a:pt x="114" y="128"/>
                </a:cubicBezTo>
                <a:cubicBezTo>
                  <a:pt x="112" y="128"/>
                  <a:pt x="110" y="129"/>
                  <a:pt x="109" y="131"/>
                </a:cubicBezTo>
                <a:cubicBezTo>
                  <a:pt x="107" y="133"/>
                  <a:pt x="108" y="137"/>
                  <a:pt x="111" y="139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2"/>
                  <a:pt x="118" y="152"/>
                  <a:pt x="118" y="152"/>
                </a:cubicBezTo>
                <a:cubicBezTo>
                  <a:pt x="115" y="154"/>
                  <a:pt x="113" y="157"/>
                  <a:pt x="115" y="160"/>
                </a:cubicBezTo>
                <a:cubicBezTo>
                  <a:pt x="116" y="162"/>
                  <a:pt x="118" y="163"/>
                  <a:pt x="120" y="163"/>
                </a:cubicBezTo>
                <a:cubicBezTo>
                  <a:pt x="121" y="163"/>
                  <a:pt x="122" y="163"/>
                  <a:pt x="122" y="163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2" y="118"/>
                  <a:pt x="31" y="117"/>
                  <a:pt x="29" y="117"/>
                </a:cubicBezTo>
                <a:cubicBezTo>
                  <a:pt x="28" y="117"/>
                  <a:pt x="26" y="118"/>
                  <a:pt x="25" y="119"/>
                </a:cubicBezTo>
                <a:cubicBezTo>
                  <a:pt x="23" y="121"/>
                  <a:pt x="23" y="125"/>
                  <a:pt x="25" y="127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78"/>
                  <a:pt x="47" y="177"/>
                  <a:pt x="47" y="177"/>
                </a:cubicBezTo>
                <a:cubicBezTo>
                  <a:pt x="26" y="156"/>
                  <a:pt x="26" y="156"/>
                  <a:pt x="26" y="156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21" y="154"/>
                  <a:pt x="19" y="154"/>
                  <a:pt x="18" y="155"/>
                </a:cubicBezTo>
                <a:cubicBezTo>
                  <a:pt x="16" y="158"/>
                  <a:pt x="16" y="161"/>
                  <a:pt x="18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6" y="177"/>
                  <a:pt x="6" y="177"/>
                  <a:pt x="6" y="177"/>
                </a:cubicBezTo>
                <a:cubicBezTo>
                  <a:pt x="6" y="177"/>
                  <a:pt x="5" y="177"/>
                  <a:pt x="5" y="177"/>
                </a:cubicBezTo>
                <a:cubicBezTo>
                  <a:pt x="2" y="177"/>
                  <a:pt x="0" y="179"/>
                  <a:pt x="0" y="182"/>
                </a:cubicBezTo>
                <a:cubicBezTo>
                  <a:pt x="0" y="186"/>
                  <a:pt x="2" y="188"/>
                  <a:pt x="5" y="188"/>
                </a:cubicBezTo>
                <a:cubicBezTo>
                  <a:pt x="31" y="189"/>
                  <a:pt x="31" y="189"/>
                  <a:pt x="31" y="189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8"/>
                  <a:pt x="17" y="210"/>
                </a:cubicBezTo>
                <a:cubicBezTo>
                  <a:pt x="18" y="212"/>
                  <a:pt x="19" y="212"/>
                  <a:pt x="21" y="212"/>
                </a:cubicBezTo>
                <a:cubicBezTo>
                  <a:pt x="22" y="212"/>
                  <a:pt x="24" y="212"/>
                  <a:pt x="25" y="21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8" y="190"/>
                  <a:pt x="48" y="190"/>
                </a:cubicBezTo>
                <a:cubicBezTo>
                  <a:pt x="74" y="190"/>
                  <a:pt x="74" y="190"/>
                  <a:pt x="74" y="190"/>
                </a:cubicBezTo>
                <a:cubicBezTo>
                  <a:pt x="22" y="239"/>
                  <a:pt x="22" y="239"/>
                  <a:pt x="22" y="239"/>
                </a:cubicBezTo>
                <a:cubicBezTo>
                  <a:pt x="20" y="241"/>
                  <a:pt x="20" y="245"/>
                  <a:pt x="22" y="247"/>
                </a:cubicBezTo>
                <a:cubicBezTo>
                  <a:pt x="23" y="248"/>
                  <a:pt x="25" y="249"/>
                  <a:pt x="26" y="249"/>
                </a:cubicBezTo>
                <a:cubicBezTo>
                  <a:pt x="28" y="249"/>
                  <a:pt x="29" y="249"/>
                  <a:pt x="30" y="247"/>
                </a:cubicBezTo>
                <a:cubicBezTo>
                  <a:pt x="90" y="191"/>
                  <a:pt x="90" y="191"/>
                  <a:pt x="90" y="191"/>
                </a:cubicBezTo>
                <a:cubicBezTo>
                  <a:pt x="180" y="193"/>
                  <a:pt x="180" y="193"/>
                  <a:pt x="180" y="193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09"/>
                  <a:pt x="117" y="209"/>
                  <a:pt x="116" y="209"/>
                </a:cubicBezTo>
                <a:cubicBezTo>
                  <a:pt x="114" y="209"/>
                  <a:pt x="112" y="210"/>
                  <a:pt x="111" y="213"/>
                </a:cubicBezTo>
                <a:cubicBezTo>
                  <a:pt x="110" y="216"/>
                  <a:pt x="111" y="219"/>
                  <a:pt x="114" y="220"/>
                </a:cubicBezTo>
                <a:cubicBezTo>
                  <a:pt x="123" y="224"/>
                  <a:pt x="123" y="224"/>
                  <a:pt x="123" y="224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105" y="234"/>
                  <a:pt x="104" y="237"/>
                  <a:pt x="106" y="240"/>
                </a:cubicBezTo>
                <a:cubicBezTo>
                  <a:pt x="107" y="242"/>
                  <a:pt x="109" y="243"/>
                  <a:pt x="111" y="243"/>
                </a:cubicBezTo>
                <a:cubicBezTo>
                  <a:pt x="112" y="243"/>
                  <a:pt x="113" y="243"/>
                  <a:pt x="114" y="242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29" y="246"/>
                  <a:pt x="131" y="249"/>
                  <a:pt x="134" y="249"/>
                </a:cubicBezTo>
                <a:cubicBezTo>
                  <a:pt x="134" y="249"/>
                  <a:pt x="135" y="249"/>
                  <a:pt x="135" y="249"/>
                </a:cubicBezTo>
                <a:cubicBezTo>
                  <a:pt x="138" y="249"/>
                  <a:pt x="140" y="247"/>
                  <a:pt x="141" y="244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39" y="280"/>
                  <a:pt x="139" y="280"/>
                  <a:pt x="139" y="280"/>
                </a:cubicBezTo>
                <a:cubicBezTo>
                  <a:pt x="58" y="299"/>
                  <a:pt x="58" y="299"/>
                  <a:pt x="58" y="299"/>
                </a:cubicBezTo>
                <a:cubicBezTo>
                  <a:pt x="55" y="300"/>
                  <a:pt x="53" y="303"/>
                  <a:pt x="54" y="306"/>
                </a:cubicBezTo>
                <a:cubicBezTo>
                  <a:pt x="55" y="309"/>
                  <a:pt x="57" y="311"/>
                  <a:pt x="60" y="311"/>
                </a:cubicBezTo>
                <a:cubicBezTo>
                  <a:pt x="60" y="311"/>
                  <a:pt x="60" y="311"/>
                  <a:pt x="61" y="311"/>
                </a:cubicBezTo>
                <a:cubicBezTo>
                  <a:pt x="130" y="294"/>
                  <a:pt x="130" y="294"/>
                  <a:pt x="130" y="294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16" y="316"/>
                  <a:pt x="116" y="316"/>
                  <a:pt x="116" y="317"/>
                </a:cubicBezTo>
                <a:cubicBezTo>
                  <a:pt x="86" y="324"/>
                  <a:pt x="86" y="324"/>
                  <a:pt x="86" y="324"/>
                </a:cubicBezTo>
                <a:cubicBezTo>
                  <a:pt x="83" y="324"/>
                  <a:pt x="81" y="328"/>
                  <a:pt x="82" y="331"/>
                </a:cubicBezTo>
                <a:cubicBezTo>
                  <a:pt x="83" y="333"/>
                  <a:pt x="85" y="335"/>
                  <a:pt x="88" y="335"/>
                </a:cubicBezTo>
                <a:cubicBezTo>
                  <a:pt x="88" y="335"/>
                  <a:pt x="89" y="335"/>
                  <a:pt x="89" y="335"/>
                </a:cubicBezTo>
                <a:cubicBezTo>
                  <a:pt x="107" y="331"/>
                  <a:pt x="107" y="331"/>
                  <a:pt x="107" y="331"/>
                </a:cubicBezTo>
                <a:cubicBezTo>
                  <a:pt x="94" y="352"/>
                  <a:pt x="94" y="352"/>
                  <a:pt x="94" y="352"/>
                </a:cubicBezTo>
                <a:cubicBezTo>
                  <a:pt x="93" y="355"/>
                  <a:pt x="93" y="359"/>
                  <a:pt x="96" y="360"/>
                </a:cubicBezTo>
                <a:cubicBezTo>
                  <a:pt x="97" y="361"/>
                  <a:pt x="98" y="361"/>
                  <a:pt x="99" y="361"/>
                </a:cubicBezTo>
                <a:cubicBezTo>
                  <a:pt x="101" y="361"/>
                  <a:pt x="103" y="360"/>
                  <a:pt x="104" y="358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22" y="355"/>
                  <a:pt x="122" y="355"/>
                  <a:pt x="122" y="355"/>
                </a:cubicBezTo>
                <a:cubicBezTo>
                  <a:pt x="122" y="358"/>
                  <a:pt x="125" y="360"/>
                  <a:pt x="128" y="360"/>
                </a:cubicBezTo>
                <a:cubicBezTo>
                  <a:pt x="128" y="360"/>
                  <a:pt x="128" y="359"/>
                  <a:pt x="129" y="359"/>
                </a:cubicBezTo>
                <a:cubicBezTo>
                  <a:pt x="132" y="359"/>
                  <a:pt x="134" y="355"/>
                  <a:pt x="133" y="352"/>
                </a:cubicBezTo>
                <a:cubicBezTo>
                  <a:pt x="126" y="323"/>
                  <a:pt x="126" y="323"/>
                  <a:pt x="126" y="323"/>
                </a:cubicBezTo>
                <a:cubicBezTo>
                  <a:pt x="126" y="323"/>
                  <a:pt x="126" y="322"/>
                  <a:pt x="127" y="322"/>
                </a:cubicBezTo>
                <a:cubicBezTo>
                  <a:pt x="140" y="300"/>
                  <a:pt x="140" y="300"/>
                  <a:pt x="140" y="300"/>
                </a:cubicBezTo>
                <a:cubicBezTo>
                  <a:pt x="156" y="369"/>
                  <a:pt x="156" y="369"/>
                  <a:pt x="156" y="369"/>
                </a:cubicBezTo>
                <a:cubicBezTo>
                  <a:pt x="157" y="372"/>
                  <a:pt x="159" y="374"/>
                  <a:pt x="162" y="374"/>
                </a:cubicBezTo>
                <a:cubicBezTo>
                  <a:pt x="163" y="374"/>
                  <a:pt x="163" y="373"/>
                  <a:pt x="164" y="373"/>
                </a:cubicBezTo>
                <a:cubicBezTo>
                  <a:pt x="167" y="373"/>
                  <a:pt x="169" y="369"/>
                  <a:pt x="168" y="366"/>
                </a:cubicBezTo>
                <a:cubicBezTo>
                  <a:pt x="149" y="286"/>
                  <a:pt x="149" y="286"/>
                  <a:pt x="149" y="286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94" y="259"/>
                  <a:pt x="194" y="259"/>
                  <a:pt x="194" y="259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7" y="273"/>
                  <a:pt x="176" y="277"/>
                  <a:pt x="178" y="279"/>
                </a:cubicBezTo>
                <a:cubicBezTo>
                  <a:pt x="179" y="281"/>
                  <a:pt x="181" y="281"/>
                  <a:pt x="183" y="281"/>
                </a:cubicBezTo>
                <a:cubicBezTo>
                  <a:pt x="184" y="281"/>
                  <a:pt x="185" y="281"/>
                  <a:pt x="186" y="280"/>
                </a:cubicBezTo>
                <a:cubicBezTo>
                  <a:pt x="194" y="274"/>
                  <a:pt x="194" y="274"/>
                  <a:pt x="194" y="27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4"/>
                  <a:pt x="196" y="297"/>
                  <a:pt x="199" y="297"/>
                </a:cubicBezTo>
                <a:cubicBezTo>
                  <a:pt x="199" y="297"/>
                  <a:pt x="199" y="297"/>
                  <a:pt x="199" y="297"/>
                </a:cubicBezTo>
                <a:cubicBezTo>
                  <a:pt x="202" y="297"/>
                  <a:pt x="205" y="295"/>
                  <a:pt x="205" y="291"/>
                </a:cubicBezTo>
                <a:cubicBezTo>
                  <a:pt x="206" y="273"/>
                  <a:pt x="206" y="273"/>
                  <a:pt x="206" y="273"/>
                </a:cubicBezTo>
                <a:cubicBezTo>
                  <a:pt x="213" y="278"/>
                  <a:pt x="213" y="278"/>
                  <a:pt x="213" y="278"/>
                </a:cubicBezTo>
                <a:cubicBezTo>
                  <a:pt x="214" y="279"/>
                  <a:pt x="215" y="279"/>
                  <a:pt x="217" y="279"/>
                </a:cubicBezTo>
                <a:cubicBezTo>
                  <a:pt x="218" y="279"/>
                  <a:pt x="220" y="279"/>
                  <a:pt x="221" y="277"/>
                </a:cubicBezTo>
                <a:cubicBezTo>
                  <a:pt x="223" y="274"/>
                  <a:pt x="223" y="271"/>
                  <a:pt x="220" y="269"/>
                </a:cubicBezTo>
                <a:cubicBezTo>
                  <a:pt x="206" y="259"/>
                  <a:pt x="206" y="259"/>
                  <a:pt x="206" y="259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50" y="289"/>
                  <a:pt x="250" y="289"/>
                  <a:pt x="250" y="289"/>
                </a:cubicBezTo>
                <a:cubicBezTo>
                  <a:pt x="227" y="368"/>
                  <a:pt x="227" y="368"/>
                  <a:pt x="227" y="368"/>
                </a:cubicBezTo>
                <a:cubicBezTo>
                  <a:pt x="226" y="371"/>
                  <a:pt x="227" y="374"/>
                  <a:pt x="231" y="375"/>
                </a:cubicBezTo>
                <a:cubicBezTo>
                  <a:pt x="231" y="375"/>
                  <a:pt x="232" y="375"/>
                  <a:pt x="232" y="375"/>
                </a:cubicBezTo>
                <a:cubicBezTo>
                  <a:pt x="235" y="375"/>
                  <a:pt x="237" y="374"/>
                  <a:pt x="238" y="371"/>
                </a:cubicBezTo>
                <a:cubicBezTo>
                  <a:pt x="258" y="303"/>
                  <a:pt x="258" y="303"/>
                  <a:pt x="258" y="303"/>
                </a:cubicBezTo>
                <a:cubicBezTo>
                  <a:pt x="270" y="326"/>
                  <a:pt x="270" y="326"/>
                  <a:pt x="270" y="326"/>
                </a:cubicBezTo>
                <a:cubicBezTo>
                  <a:pt x="270" y="326"/>
                  <a:pt x="270" y="327"/>
                  <a:pt x="270" y="327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1" y="359"/>
                  <a:pt x="263" y="362"/>
                  <a:pt x="266" y="363"/>
                </a:cubicBezTo>
                <a:cubicBezTo>
                  <a:pt x="266" y="363"/>
                  <a:pt x="267" y="363"/>
                  <a:pt x="268" y="363"/>
                </a:cubicBezTo>
                <a:cubicBezTo>
                  <a:pt x="270" y="363"/>
                  <a:pt x="272" y="362"/>
                  <a:pt x="273" y="359"/>
                </a:cubicBezTo>
                <a:cubicBezTo>
                  <a:pt x="278" y="341"/>
                  <a:pt x="278" y="341"/>
                  <a:pt x="278" y="341"/>
                </a:cubicBezTo>
                <a:cubicBezTo>
                  <a:pt x="291" y="363"/>
                  <a:pt x="291" y="363"/>
                  <a:pt x="291" y="363"/>
                </a:cubicBezTo>
                <a:cubicBezTo>
                  <a:pt x="292" y="365"/>
                  <a:pt x="294" y="366"/>
                  <a:pt x="296" y="366"/>
                </a:cubicBezTo>
                <a:cubicBezTo>
                  <a:pt x="297" y="366"/>
                  <a:pt x="298" y="366"/>
                  <a:pt x="298" y="366"/>
                </a:cubicBezTo>
                <a:cubicBezTo>
                  <a:pt x="301" y="364"/>
                  <a:pt x="302" y="360"/>
                  <a:pt x="301" y="358"/>
                </a:cubicBezTo>
                <a:cubicBezTo>
                  <a:pt x="289" y="335"/>
                  <a:pt x="289" y="335"/>
                  <a:pt x="289" y="335"/>
                </a:cubicBezTo>
                <a:cubicBezTo>
                  <a:pt x="307" y="341"/>
                  <a:pt x="307" y="341"/>
                  <a:pt x="307" y="341"/>
                </a:cubicBezTo>
                <a:cubicBezTo>
                  <a:pt x="307" y="341"/>
                  <a:pt x="308" y="341"/>
                  <a:pt x="308" y="341"/>
                </a:cubicBezTo>
                <a:cubicBezTo>
                  <a:pt x="311" y="341"/>
                  <a:pt x="313" y="339"/>
                  <a:pt x="314" y="337"/>
                </a:cubicBezTo>
                <a:cubicBezTo>
                  <a:pt x="315" y="334"/>
                  <a:pt x="313" y="330"/>
                  <a:pt x="310" y="330"/>
                </a:cubicBezTo>
                <a:cubicBezTo>
                  <a:pt x="281" y="321"/>
                  <a:pt x="281" y="321"/>
                  <a:pt x="281" y="321"/>
                </a:cubicBezTo>
                <a:cubicBezTo>
                  <a:pt x="281" y="321"/>
                  <a:pt x="281" y="320"/>
                  <a:pt x="280" y="320"/>
                </a:cubicBezTo>
                <a:cubicBezTo>
                  <a:pt x="268" y="298"/>
                  <a:pt x="268" y="298"/>
                  <a:pt x="268" y="298"/>
                </a:cubicBezTo>
                <a:cubicBezTo>
                  <a:pt x="336" y="318"/>
                  <a:pt x="336" y="318"/>
                  <a:pt x="336" y="318"/>
                </a:cubicBezTo>
                <a:cubicBezTo>
                  <a:pt x="337" y="318"/>
                  <a:pt x="337" y="318"/>
                  <a:pt x="338" y="318"/>
                </a:cubicBezTo>
                <a:cubicBezTo>
                  <a:pt x="340" y="318"/>
                  <a:pt x="343" y="316"/>
                  <a:pt x="344" y="314"/>
                </a:cubicBezTo>
                <a:cubicBezTo>
                  <a:pt x="344" y="311"/>
                  <a:pt x="343" y="307"/>
                  <a:pt x="340" y="307"/>
                </a:cubicBezTo>
                <a:cubicBezTo>
                  <a:pt x="260" y="283"/>
                  <a:pt x="260" y="283"/>
                  <a:pt x="260" y="283"/>
                </a:cubicBezTo>
                <a:cubicBezTo>
                  <a:pt x="217" y="204"/>
                  <a:pt x="217" y="204"/>
                  <a:pt x="217" y="204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52"/>
                  <a:pt x="265" y="254"/>
                  <a:pt x="268" y="254"/>
                </a:cubicBezTo>
                <a:cubicBezTo>
                  <a:pt x="269" y="254"/>
                  <a:pt x="269" y="254"/>
                  <a:pt x="269" y="254"/>
                </a:cubicBezTo>
                <a:cubicBezTo>
                  <a:pt x="272" y="254"/>
                  <a:pt x="275" y="251"/>
                  <a:pt x="274" y="247"/>
                </a:cubicBezTo>
                <a:cubicBezTo>
                  <a:pt x="273" y="238"/>
                  <a:pt x="273" y="238"/>
                  <a:pt x="273" y="238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8" y="247"/>
                  <a:pt x="289" y="248"/>
                  <a:pt x="290" y="248"/>
                </a:cubicBezTo>
                <a:cubicBezTo>
                  <a:pt x="292" y="248"/>
                  <a:pt x="294" y="247"/>
                  <a:pt x="295" y="245"/>
                </a:cubicBezTo>
                <a:cubicBezTo>
                  <a:pt x="297" y="242"/>
                  <a:pt x="296" y="239"/>
                  <a:pt x="293" y="237"/>
                </a:cubicBezTo>
                <a:cubicBezTo>
                  <a:pt x="277" y="227"/>
                  <a:pt x="277" y="227"/>
                  <a:pt x="277" y="227"/>
                </a:cubicBezTo>
                <a:cubicBezTo>
                  <a:pt x="286" y="223"/>
                  <a:pt x="286" y="223"/>
                  <a:pt x="286" y="223"/>
                </a:cubicBezTo>
                <a:cubicBezTo>
                  <a:pt x="289" y="222"/>
                  <a:pt x="290" y="218"/>
                  <a:pt x="289" y="215"/>
                </a:cubicBezTo>
                <a:cubicBezTo>
                  <a:pt x="288" y="213"/>
                  <a:pt x="286" y="212"/>
                  <a:pt x="284" y="212"/>
                </a:cubicBezTo>
                <a:cubicBezTo>
                  <a:pt x="283" y="212"/>
                  <a:pt x="282" y="212"/>
                  <a:pt x="281" y="213"/>
                </a:cubicBezTo>
                <a:cubicBezTo>
                  <a:pt x="265" y="220"/>
                  <a:pt x="265" y="220"/>
                  <a:pt x="265" y="220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313" y="196"/>
                  <a:pt x="313" y="196"/>
                  <a:pt x="313" y="196"/>
                </a:cubicBezTo>
                <a:cubicBezTo>
                  <a:pt x="370" y="256"/>
                  <a:pt x="370" y="256"/>
                  <a:pt x="370" y="256"/>
                </a:cubicBezTo>
                <a:cubicBezTo>
                  <a:pt x="371" y="258"/>
                  <a:pt x="373" y="258"/>
                  <a:pt x="375" y="258"/>
                </a:cubicBezTo>
                <a:cubicBezTo>
                  <a:pt x="376" y="258"/>
                  <a:pt x="377" y="258"/>
                  <a:pt x="379" y="257"/>
                </a:cubicBezTo>
                <a:cubicBezTo>
                  <a:pt x="381" y="254"/>
                  <a:pt x="381" y="251"/>
                  <a:pt x="379" y="248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56" y="198"/>
                  <a:pt x="356" y="198"/>
                  <a:pt x="356" y="198"/>
                </a:cubicBezTo>
                <a:cubicBezTo>
                  <a:pt x="356" y="198"/>
                  <a:pt x="356" y="198"/>
                  <a:pt x="357" y="198"/>
                </a:cubicBezTo>
                <a:cubicBezTo>
                  <a:pt x="377" y="220"/>
                  <a:pt x="377" y="220"/>
                  <a:pt x="377" y="220"/>
                </a:cubicBezTo>
                <a:cubicBezTo>
                  <a:pt x="379" y="221"/>
                  <a:pt x="380" y="222"/>
                  <a:pt x="382" y="222"/>
                </a:cubicBezTo>
                <a:cubicBezTo>
                  <a:pt x="383" y="222"/>
                  <a:pt x="385" y="221"/>
                  <a:pt x="386" y="220"/>
                </a:cubicBezTo>
                <a:cubicBezTo>
                  <a:pt x="388" y="218"/>
                  <a:pt x="388" y="214"/>
                  <a:pt x="386" y="212"/>
                </a:cubicBezTo>
                <a:cubicBezTo>
                  <a:pt x="373" y="198"/>
                  <a:pt x="373" y="198"/>
                  <a:pt x="373" y="198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402" y="199"/>
                  <a:pt x="404" y="196"/>
                  <a:pt x="404" y="193"/>
                </a:cubicBezTo>
                <a:cubicBezTo>
                  <a:pt x="404" y="190"/>
                  <a:pt x="402" y="187"/>
                  <a:pt x="399" y="187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1"/>
                  <a:pt x="389" y="167"/>
                  <a:pt x="387" y="165"/>
                </a:cubicBezTo>
                <a:cubicBezTo>
                  <a:pt x="386" y="164"/>
                  <a:pt x="384" y="163"/>
                  <a:pt x="383" y="163"/>
                </a:cubicBezTo>
                <a:cubicBezTo>
                  <a:pt x="381" y="163"/>
                  <a:pt x="380" y="164"/>
                  <a:pt x="379" y="16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7" y="186"/>
                  <a:pt x="356" y="186"/>
                  <a:pt x="356" y="186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382" y="136"/>
                  <a:pt x="382" y="136"/>
                  <a:pt x="382" y="136"/>
                </a:cubicBezTo>
                <a:cubicBezTo>
                  <a:pt x="384" y="134"/>
                  <a:pt x="384" y="130"/>
                  <a:pt x="382" y="128"/>
                </a:cubicBezTo>
                <a:cubicBezTo>
                  <a:pt x="381" y="127"/>
                  <a:pt x="379" y="126"/>
                  <a:pt x="378" y="126"/>
                </a:cubicBezTo>
                <a:cubicBezTo>
                  <a:pt x="376" y="126"/>
                  <a:pt x="375" y="127"/>
                  <a:pt x="374" y="128"/>
                </a:cubicBezTo>
                <a:cubicBezTo>
                  <a:pt x="314" y="185"/>
                  <a:pt x="314" y="185"/>
                  <a:pt x="314" y="185"/>
                </a:cubicBezTo>
                <a:cubicBezTo>
                  <a:pt x="224" y="182"/>
                  <a:pt x="224" y="182"/>
                  <a:pt x="224" y="182"/>
                </a:cubicBezTo>
                <a:cubicBezTo>
                  <a:pt x="267" y="159"/>
                  <a:pt x="267" y="159"/>
                  <a:pt x="267" y="159"/>
                </a:cubicBezTo>
                <a:cubicBezTo>
                  <a:pt x="285" y="166"/>
                  <a:pt x="285" y="166"/>
                  <a:pt x="285" y="166"/>
                </a:cubicBezTo>
                <a:cubicBezTo>
                  <a:pt x="286" y="166"/>
                  <a:pt x="287" y="166"/>
                  <a:pt x="288" y="166"/>
                </a:cubicBezTo>
                <a:cubicBezTo>
                  <a:pt x="290" y="166"/>
                  <a:pt x="292" y="165"/>
                  <a:pt x="293" y="163"/>
                </a:cubicBezTo>
                <a:cubicBezTo>
                  <a:pt x="294" y="160"/>
                  <a:pt x="293" y="156"/>
                  <a:pt x="290" y="155"/>
                </a:cubicBezTo>
                <a:cubicBezTo>
                  <a:pt x="281" y="152"/>
                  <a:pt x="281" y="152"/>
                  <a:pt x="281" y="152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9" y="142"/>
                  <a:pt x="300" y="138"/>
                  <a:pt x="298" y="135"/>
                </a:cubicBezTo>
                <a:cubicBezTo>
                  <a:pt x="297" y="134"/>
                  <a:pt x="295" y="132"/>
                  <a:pt x="293" y="132"/>
                </a:cubicBezTo>
                <a:cubicBezTo>
                  <a:pt x="292" y="132"/>
                  <a:pt x="291" y="133"/>
                  <a:pt x="290" y="133"/>
                </a:cubicBezTo>
                <a:cubicBezTo>
                  <a:pt x="274" y="142"/>
                  <a:pt x="274" y="142"/>
                  <a:pt x="274" y="142"/>
                </a:cubicBezTo>
                <a:cubicBezTo>
                  <a:pt x="275" y="133"/>
                  <a:pt x="275" y="133"/>
                  <a:pt x="275" y="133"/>
                </a:cubicBezTo>
                <a:cubicBezTo>
                  <a:pt x="275" y="129"/>
                  <a:pt x="273" y="126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66" y="126"/>
                  <a:pt x="263" y="128"/>
                  <a:pt x="263" y="131"/>
                </a:cubicBezTo>
                <a:cubicBezTo>
                  <a:pt x="261" y="149"/>
                  <a:pt x="261" y="149"/>
                  <a:pt x="261" y="149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346" y="76"/>
                  <a:pt x="346" y="76"/>
                  <a:pt x="346" y="76"/>
                </a:cubicBezTo>
                <a:cubicBezTo>
                  <a:pt x="349" y="75"/>
                  <a:pt x="351" y="72"/>
                  <a:pt x="350" y="69"/>
                </a:cubicBezTo>
                <a:cubicBezTo>
                  <a:pt x="349" y="66"/>
                  <a:pt x="347" y="65"/>
                  <a:pt x="344" y="65"/>
                </a:cubicBezTo>
                <a:cubicBezTo>
                  <a:pt x="344" y="65"/>
                  <a:pt x="343" y="65"/>
                  <a:pt x="343" y="65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288" y="59"/>
                  <a:pt x="288" y="59"/>
                  <a:pt x="288" y="59"/>
                </a:cubicBezTo>
                <a:cubicBezTo>
                  <a:pt x="317" y="52"/>
                  <a:pt x="317" y="52"/>
                  <a:pt x="317" y="52"/>
                </a:cubicBezTo>
                <a:cubicBezTo>
                  <a:pt x="321" y="51"/>
                  <a:pt x="322" y="48"/>
                  <a:pt x="322" y="45"/>
                </a:cubicBezTo>
                <a:cubicBezTo>
                  <a:pt x="321" y="42"/>
                  <a:pt x="319" y="40"/>
                  <a:pt x="316" y="40"/>
                </a:cubicBezTo>
                <a:cubicBezTo>
                  <a:pt x="316" y="40"/>
                  <a:pt x="315" y="40"/>
                  <a:pt x="315" y="40"/>
                </a:cubicBezTo>
                <a:cubicBezTo>
                  <a:pt x="296" y="45"/>
                  <a:pt x="296" y="45"/>
                  <a:pt x="296" y="4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1" y="20"/>
                  <a:pt x="310" y="17"/>
                  <a:pt x="308" y="15"/>
                </a:cubicBezTo>
                <a:cubicBezTo>
                  <a:pt x="307" y="15"/>
                  <a:pt x="306" y="14"/>
                  <a:pt x="305" y="14"/>
                </a:cubicBezTo>
                <a:cubicBezTo>
                  <a:pt x="303" y="14"/>
                  <a:pt x="301" y="15"/>
                  <a:pt x="300" y="17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81" y="18"/>
                  <a:pt x="279" y="16"/>
                  <a:pt x="276" y="16"/>
                </a:cubicBezTo>
                <a:cubicBezTo>
                  <a:pt x="276" y="16"/>
                  <a:pt x="275" y="16"/>
                  <a:pt x="275" y="16"/>
                </a:cubicBezTo>
                <a:cubicBezTo>
                  <a:pt x="272" y="17"/>
                  <a:pt x="270" y="20"/>
                  <a:pt x="271" y="23"/>
                </a:cubicBezTo>
                <a:cubicBezTo>
                  <a:pt x="278" y="52"/>
                  <a:pt x="278" y="52"/>
                  <a:pt x="278" y="52"/>
                </a:cubicBezTo>
                <a:cubicBezTo>
                  <a:pt x="277" y="53"/>
                  <a:pt x="277" y="53"/>
                  <a:pt x="277" y="53"/>
                </a:cubicBezTo>
                <a:cubicBezTo>
                  <a:pt x="264" y="75"/>
                  <a:pt x="264" y="75"/>
                  <a:pt x="264" y="75"/>
                </a:cubicBezTo>
                <a:cubicBezTo>
                  <a:pt x="247" y="6"/>
                  <a:pt x="247" y="6"/>
                  <a:pt x="247" y="6"/>
                </a:cubicBezTo>
                <a:cubicBezTo>
                  <a:pt x="247" y="4"/>
                  <a:pt x="244" y="2"/>
                  <a:pt x="242" y="2"/>
                </a:cubicBezTo>
                <a:cubicBezTo>
                  <a:pt x="241" y="2"/>
                  <a:pt x="241" y="2"/>
                  <a:pt x="240" y="2"/>
                </a:cubicBezTo>
                <a:cubicBezTo>
                  <a:pt x="237" y="3"/>
                  <a:pt x="235" y="6"/>
                  <a:pt x="236" y="9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08" y="166"/>
                  <a:pt x="208" y="166"/>
                  <a:pt x="208" y="166"/>
                </a:cubicBezTo>
                <a:cubicBezTo>
                  <a:pt x="210" y="117"/>
                  <a:pt x="210" y="117"/>
                  <a:pt x="210" y="117"/>
                </a:cubicBezTo>
                <a:cubicBezTo>
                  <a:pt x="225" y="105"/>
                  <a:pt x="225" y="105"/>
                  <a:pt x="225" y="105"/>
                </a:cubicBezTo>
                <a:cubicBezTo>
                  <a:pt x="227" y="103"/>
                  <a:pt x="228" y="99"/>
                  <a:pt x="226" y="96"/>
                </a:cubicBezTo>
                <a:cubicBezTo>
                  <a:pt x="225" y="95"/>
                  <a:pt x="223" y="94"/>
                  <a:pt x="221" y="94"/>
                </a:cubicBezTo>
                <a:cubicBezTo>
                  <a:pt x="220" y="94"/>
                  <a:pt x="219" y="95"/>
                  <a:pt x="217" y="95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1" y="81"/>
                  <a:pt x="208" y="78"/>
                  <a:pt x="205" y="78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1" y="78"/>
                  <a:pt x="199" y="81"/>
                  <a:pt x="199" y="84"/>
                </a:cubicBezTo>
                <a:cubicBezTo>
                  <a:pt x="198" y="103"/>
                  <a:pt x="198" y="103"/>
                  <a:pt x="198" y="103"/>
                </a:cubicBezTo>
                <a:cubicBezTo>
                  <a:pt x="191" y="97"/>
                  <a:pt x="191" y="97"/>
                  <a:pt x="191" y="97"/>
                </a:cubicBezTo>
                <a:cubicBezTo>
                  <a:pt x="190" y="96"/>
                  <a:pt x="188" y="96"/>
                  <a:pt x="187" y="96"/>
                </a:cubicBezTo>
                <a:cubicBezTo>
                  <a:pt x="185" y="96"/>
                  <a:pt x="184" y="97"/>
                  <a:pt x="182" y="98"/>
                </a:cubicBezTo>
                <a:cubicBezTo>
                  <a:pt x="181" y="101"/>
                  <a:pt x="181" y="105"/>
                  <a:pt x="184" y="106"/>
                </a:cubicBezTo>
                <a:cubicBezTo>
                  <a:pt x="198" y="117"/>
                  <a:pt x="198" y="117"/>
                  <a:pt x="198" y="117"/>
                </a:cubicBezTo>
                <a:cubicBezTo>
                  <a:pt x="197" y="166"/>
                  <a:pt x="197" y="166"/>
                  <a:pt x="197" y="166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77" y="8"/>
                  <a:pt x="177" y="8"/>
                  <a:pt x="177" y="8"/>
                </a:cubicBezTo>
                <a:cubicBezTo>
                  <a:pt x="178" y="4"/>
                  <a:pt x="176" y="1"/>
                  <a:pt x="173" y="0"/>
                </a:cubicBezTo>
                <a:cubicBezTo>
                  <a:pt x="173" y="0"/>
                  <a:pt x="172" y="0"/>
                  <a:pt x="172" y="0"/>
                </a:cubicBezTo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1565274" y="2874187"/>
            <a:ext cx="90614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 smtClean="0">
                <a:solidFill>
                  <a:srgbClr val="FBF7EC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Email : </a:t>
            </a:r>
            <a:r>
              <a:rPr lang="en-US" altLang="zh-CN" sz="3600" b="1" dirty="0" smtClean="0">
                <a:solidFill>
                  <a:srgbClr val="FBF7EC"/>
                </a:solidFill>
                <a:latin typeface="Calibri Light" panose="020F0302020204030204" pitchFamily="34" charset="0"/>
                <a:ea typeface="微软雅黑" panose="020B0503020204020204" pitchFamily="34" charset="-122"/>
                <a:hlinkClick r:id="rId3"/>
              </a:rPr>
              <a:t>letitia850723@gmail.com</a:t>
            </a:r>
            <a:endParaRPr lang="en-US" altLang="zh-CN" sz="3600" b="1" dirty="0" smtClean="0">
              <a:solidFill>
                <a:srgbClr val="FBF7EC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  <a:p>
            <a:pPr algn="ctr" eaLnBrk="1" hangingPunct="1"/>
            <a:r>
              <a:rPr lang="en-US" altLang="zh-CN" sz="3600" b="1" dirty="0" smtClean="0">
                <a:solidFill>
                  <a:srgbClr val="FBF7EC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Line : </a:t>
            </a:r>
            <a:r>
              <a:rPr lang="en-US" altLang="zh-CN" sz="3600" b="1" dirty="0" err="1" smtClean="0">
                <a:solidFill>
                  <a:srgbClr val="FBF7EC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letitiaku</a:t>
            </a:r>
            <a:endParaRPr lang="en-US" altLang="zh-CN" sz="3600" b="1" dirty="0" smtClean="0">
              <a:solidFill>
                <a:srgbClr val="FBF7EC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  <a:p>
            <a:pPr algn="ctr" eaLnBrk="1" hangingPunct="1"/>
            <a:r>
              <a:rPr lang="en-US" altLang="zh-CN" sz="3600" b="1" dirty="0" smtClean="0">
                <a:solidFill>
                  <a:srgbClr val="FBF7EC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Facebook : </a:t>
            </a:r>
            <a:r>
              <a:rPr lang="zh-TW" altLang="en-US" sz="3600" b="1" dirty="0" smtClean="0">
                <a:solidFill>
                  <a:srgbClr val="FBF7E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顧晏如</a:t>
            </a:r>
            <a:endParaRPr lang="zh-CN" altLang="en-US" sz="3600" dirty="0">
              <a:solidFill>
                <a:srgbClr val="FBF7E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091516" y="4739612"/>
            <a:ext cx="100089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 smtClean="0">
                <a:solidFill>
                  <a:srgbClr val="FBF7EC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Feel free to let me know if you have any question.</a:t>
            </a:r>
          </a:p>
          <a:p>
            <a:pPr algn="ctr" eaLnBrk="1" hangingPunct="1"/>
            <a:r>
              <a:rPr lang="en-US" altLang="zh-CN" sz="2400" b="1" dirty="0" smtClean="0">
                <a:solidFill>
                  <a:srgbClr val="FBF7EC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I hope one of you can make a decision to change your life</a:t>
            </a:r>
            <a:endParaRPr lang="zh-CN" altLang="en-US" sz="2400" dirty="0">
              <a:solidFill>
                <a:srgbClr val="FBF7EC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30929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animBg="1" autoUpdateAnimBg="0"/>
      <p:bldP spid="20484" grpId="0" animBg="1" autoUpdateAnimBg="0"/>
      <p:bldP spid="6" grpId="0" autoUpdateAnimBg="0"/>
      <p:bldP spid="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文本框 196"/>
          <p:cNvSpPr txBox="1">
            <a:spLocks noChangeArrowheads="1"/>
          </p:cNvSpPr>
          <p:nvPr/>
        </p:nvSpPr>
        <p:spPr bwMode="auto">
          <a:xfrm>
            <a:off x="3811588" y="2663825"/>
            <a:ext cx="59086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chemeClr val="bg1"/>
                </a:solidFill>
                <a:latin typeface="Aharoni" panose="02010803020104030203" pitchFamily="2" charset="-79"/>
                <a:ea typeface="微软雅黑" panose="020B0503020204020204" pitchFamily="34" charset="-122"/>
              </a:rPr>
              <a:t>Thanks</a:t>
            </a:r>
            <a:r>
              <a:rPr lang="zh-CN" altLang="en-US" sz="9600" b="1">
                <a:solidFill>
                  <a:schemeClr val="bg1"/>
                </a:solidFill>
                <a:latin typeface="Aharoni" panose="02010803020104030203" pitchFamily="2" charset="-79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19461" name="Freeform 123"/>
          <p:cNvSpPr/>
          <p:nvPr/>
        </p:nvSpPr>
        <p:spPr bwMode="auto">
          <a:xfrm rot="-152018">
            <a:off x="7586663" y="-1719263"/>
            <a:ext cx="3641725" cy="3381376"/>
          </a:xfrm>
          <a:custGeom>
            <a:avLst/>
            <a:gdLst>
              <a:gd name="T0" fmla="*/ 1198885 w 404"/>
              <a:gd name="T1" fmla="*/ 432816 h 375"/>
              <a:gd name="T2" fmla="*/ 1126771 w 404"/>
              <a:gd name="T3" fmla="*/ 306578 h 375"/>
              <a:gd name="T4" fmla="*/ 1036630 w 404"/>
              <a:gd name="T5" fmla="*/ 360680 h 375"/>
              <a:gd name="T6" fmla="*/ 1099729 w 404"/>
              <a:gd name="T7" fmla="*/ 486918 h 375"/>
              <a:gd name="T8" fmla="*/ 540850 w 404"/>
              <a:gd name="T9" fmla="*/ 559054 h 375"/>
              <a:gd name="T10" fmla="*/ 1270998 w 404"/>
              <a:gd name="T11" fmla="*/ 1136142 h 375"/>
              <a:gd name="T12" fmla="*/ 1054658 w 404"/>
              <a:gd name="T13" fmla="*/ 1163193 h 375"/>
              <a:gd name="T14" fmla="*/ 1063672 w 404"/>
              <a:gd name="T15" fmla="*/ 1370584 h 375"/>
              <a:gd name="T16" fmla="*/ 1622551 w 404"/>
              <a:gd name="T17" fmla="*/ 1632077 h 375"/>
              <a:gd name="T18" fmla="*/ 225354 w 404"/>
              <a:gd name="T19" fmla="*/ 1145159 h 375"/>
              <a:gd name="T20" fmla="*/ 198312 w 404"/>
              <a:gd name="T21" fmla="*/ 1388618 h 375"/>
              <a:gd name="T22" fmla="*/ 45071 w 404"/>
              <a:gd name="T23" fmla="*/ 1596009 h 375"/>
              <a:gd name="T24" fmla="*/ 153241 w 404"/>
              <a:gd name="T25" fmla="*/ 1893571 h 375"/>
              <a:gd name="T26" fmla="*/ 667049 w 404"/>
              <a:gd name="T27" fmla="*/ 1713231 h 375"/>
              <a:gd name="T28" fmla="*/ 811275 w 404"/>
              <a:gd name="T29" fmla="*/ 1722248 h 375"/>
              <a:gd name="T30" fmla="*/ 1000573 w 404"/>
              <a:gd name="T31" fmla="*/ 1920622 h 375"/>
              <a:gd name="T32" fmla="*/ 1000573 w 404"/>
              <a:gd name="T33" fmla="*/ 2191132 h 375"/>
              <a:gd name="T34" fmla="*/ 1216913 w 404"/>
              <a:gd name="T35" fmla="*/ 2245234 h 375"/>
              <a:gd name="T36" fmla="*/ 522822 w 404"/>
              <a:gd name="T37" fmla="*/ 2696084 h 375"/>
              <a:gd name="T38" fmla="*/ 1054658 w 404"/>
              <a:gd name="T39" fmla="*/ 2849373 h 375"/>
              <a:gd name="T40" fmla="*/ 802261 w 404"/>
              <a:gd name="T41" fmla="*/ 3020696 h 375"/>
              <a:gd name="T42" fmla="*/ 937474 w 404"/>
              <a:gd name="T43" fmla="*/ 3228087 h 375"/>
              <a:gd name="T44" fmla="*/ 1198885 w 404"/>
              <a:gd name="T45" fmla="*/ 3173985 h 375"/>
              <a:gd name="T46" fmla="*/ 1460296 w 404"/>
              <a:gd name="T47" fmla="*/ 3372359 h 375"/>
              <a:gd name="T48" fmla="*/ 1748749 w 404"/>
              <a:gd name="T49" fmla="*/ 2335404 h 375"/>
              <a:gd name="T50" fmla="*/ 1748749 w 404"/>
              <a:gd name="T51" fmla="*/ 2470659 h 375"/>
              <a:gd name="T52" fmla="*/ 1856919 w 404"/>
              <a:gd name="T53" fmla="*/ 2461642 h 375"/>
              <a:gd name="T54" fmla="*/ 1856919 w 404"/>
              <a:gd name="T55" fmla="*/ 2335404 h 375"/>
              <a:gd name="T56" fmla="*/ 2091288 w 404"/>
              <a:gd name="T57" fmla="*/ 3381376 h 375"/>
              <a:gd name="T58" fmla="*/ 2361713 w 404"/>
              <a:gd name="T59" fmla="*/ 3210053 h 375"/>
              <a:gd name="T60" fmla="*/ 2623124 w 404"/>
              <a:gd name="T61" fmla="*/ 3273172 h 375"/>
              <a:gd name="T62" fmla="*/ 2767350 w 404"/>
              <a:gd name="T63" fmla="*/ 3074798 h 375"/>
              <a:gd name="T64" fmla="*/ 2523968 w 404"/>
              <a:gd name="T65" fmla="*/ 2885441 h 375"/>
              <a:gd name="T66" fmla="*/ 3064818 w 404"/>
              <a:gd name="T67" fmla="*/ 2768220 h 375"/>
              <a:gd name="T68" fmla="*/ 2415798 w 404"/>
              <a:gd name="T69" fmla="*/ 2290319 h 375"/>
              <a:gd name="T70" fmla="*/ 2614110 w 404"/>
              <a:gd name="T71" fmla="*/ 2236217 h 375"/>
              <a:gd name="T72" fmla="*/ 2605095 w 404"/>
              <a:gd name="T73" fmla="*/ 1938656 h 375"/>
              <a:gd name="T74" fmla="*/ 2821435 w 404"/>
              <a:gd name="T75" fmla="*/ 1767333 h 375"/>
              <a:gd name="T76" fmla="*/ 2974676 w 404"/>
              <a:gd name="T77" fmla="*/ 1776350 h 375"/>
              <a:gd name="T78" fmla="*/ 3479470 w 404"/>
              <a:gd name="T79" fmla="*/ 1983741 h 375"/>
              <a:gd name="T80" fmla="*/ 3641725 w 404"/>
              <a:gd name="T81" fmla="*/ 1740282 h 375"/>
              <a:gd name="T82" fmla="*/ 3452427 w 404"/>
              <a:gd name="T83" fmla="*/ 1469771 h 375"/>
              <a:gd name="T84" fmla="*/ 3443413 w 404"/>
              <a:gd name="T85" fmla="*/ 1226312 h 375"/>
              <a:gd name="T86" fmla="*/ 2019174 w 404"/>
              <a:gd name="T87" fmla="*/ 1641094 h 375"/>
              <a:gd name="T88" fmla="*/ 2614110 w 404"/>
              <a:gd name="T89" fmla="*/ 1397635 h 375"/>
              <a:gd name="T90" fmla="*/ 2614110 w 404"/>
              <a:gd name="T91" fmla="*/ 1199261 h 375"/>
              <a:gd name="T92" fmla="*/ 2370727 w 404"/>
              <a:gd name="T93" fmla="*/ 1181227 h 375"/>
              <a:gd name="T94" fmla="*/ 3154960 w 404"/>
              <a:gd name="T95" fmla="*/ 622173 h 375"/>
              <a:gd name="T96" fmla="*/ 2596081 w 404"/>
              <a:gd name="T97" fmla="*/ 532003 h 375"/>
              <a:gd name="T98" fmla="*/ 2668195 w 404"/>
              <a:gd name="T99" fmla="*/ 405765 h 375"/>
              <a:gd name="T100" fmla="*/ 2578053 w 404"/>
              <a:gd name="T101" fmla="*/ 351663 h 375"/>
              <a:gd name="T102" fmla="*/ 2505939 w 404"/>
              <a:gd name="T103" fmla="*/ 468884 h 375"/>
              <a:gd name="T104" fmla="*/ 2163401 w 404"/>
              <a:gd name="T105" fmla="*/ 18034 h 375"/>
              <a:gd name="T106" fmla="*/ 2028188 w 404"/>
              <a:gd name="T107" fmla="*/ 946785 h 375"/>
              <a:gd name="T108" fmla="*/ 1892976 w 404"/>
              <a:gd name="T109" fmla="*/ 757428 h 375"/>
              <a:gd name="T110" fmla="*/ 1721707 w 404"/>
              <a:gd name="T111" fmla="*/ 874649 h 375"/>
              <a:gd name="T112" fmla="*/ 1775792 w 404"/>
              <a:gd name="T113" fmla="*/ 1496822 h 3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04" h="375">
                <a:moveTo>
                  <a:pt x="172" y="0"/>
                </a:moveTo>
                <a:cubicBezTo>
                  <a:pt x="169" y="0"/>
                  <a:pt x="167" y="2"/>
                  <a:pt x="166" y="4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49"/>
                  <a:pt x="134" y="49"/>
                  <a:pt x="133" y="48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3" y="17"/>
                  <a:pt x="141" y="13"/>
                  <a:pt x="138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4" y="12"/>
                  <a:pt x="131" y="14"/>
                  <a:pt x="131" y="16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2" y="10"/>
                  <a:pt x="110" y="9"/>
                  <a:pt x="108" y="9"/>
                </a:cubicBezTo>
                <a:cubicBezTo>
                  <a:pt x="107" y="9"/>
                  <a:pt x="106" y="9"/>
                  <a:pt x="105" y="10"/>
                </a:cubicBezTo>
                <a:cubicBezTo>
                  <a:pt x="103" y="11"/>
                  <a:pt x="101" y="15"/>
                  <a:pt x="103" y="18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6" y="34"/>
                  <a:pt x="95" y="34"/>
                </a:cubicBezTo>
                <a:cubicBezTo>
                  <a:pt x="93" y="34"/>
                  <a:pt x="90" y="36"/>
                  <a:pt x="90" y="39"/>
                </a:cubicBezTo>
                <a:cubicBezTo>
                  <a:pt x="89" y="42"/>
                  <a:pt x="91" y="45"/>
                  <a:pt x="94" y="46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6" y="78"/>
                  <a:pt x="136" y="78"/>
                  <a:pt x="136" y="78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6" y="57"/>
                  <a:pt x="66" y="57"/>
                </a:cubicBezTo>
                <a:cubicBezTo>
                  <a:pt x="63" y="57"/>
                  <a:pt x="61" y="59"/>
                  <a:pt x="60" y="62"/>
                </a:cubicBezTo>
                <a:cubicBezTo>
                  <a:pt x="59" y="65"/>
                  <a:pt x="61" y="68"/>
                  <a:pt x="64" y="69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1" y="126"/>
                  <a:pt x="141" y="126"/>
                  <a:pt x="141" y="126"/>
                </a:cubicBezTo>
                <a:cubicBezTo>
                  <a:pt x="141" y="123"/>
                  <a:pt x="138" y="121"/>
                  <a:pt x="136" y="121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1" y="122"/>
                  <a:pt x="129" y="125"/>
                  <a:pt x="130" y="128"/>
                </a:cubicBezTo>
                <a:cubicBezTo>
                  <a:pt x="131" y="138"/>
                  <a:pt x="131" y="138"/>
                  <a:pt x="131" y="138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28"/>
                  <a:pt x="115" y="128"/>
                  <a:pt x="114" y="128"/>
                </a:cubicBezTo>
                <a:cubicBezTo>
                  <a:pt x="112" y="128"/>
                  <a:pt x="110" y="129"/>
                  <a:pt x="109" y="131"/>
                </a:cubicBezTo>
                <a:cubicBezTo>
                  <a:pt x="107" y="133"/>
                  <a:pt x="108" y="137"/>
                  <a:pt x="111" y="139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2"/>
                  <a:pt x="118" y="152"/>
                  <a:pt x="118" y="152"/>
                </a:cubicBezTo>
                <a:cubicBezTo>
                  <a:pt x="115" y="154"/>
                  <a:pt x="113" y="157"/>
                  <a:pt x="115" y="160"/>
                </a:cubicBezTo>
                <a:cubicBezTo>
                  <a:pt x="116" y="162"/>
                  <a:pt x="118" y="163"/>
                  <a:pt x="120" y="163"/>
                </a:cubicBezTo>
                <a:cubicBezTo>
                  <a:pt x="121" y="163"/>
                  <a:pt x="122" y="163"/>
                  <a:pt x="122" y="163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2" y="118"/>
                  <a:pt x="31" y="117"/>
                  <a:pt x="29" y="117"/>
                </a:cubicBezTo>
                <a:cubicBezTo>
                  <a:pt x="28" y="117"/>
                  <a:pt x="26" y="118"/>
                  <a:pt x="25" y="119"/>
                </a:cubicBezTo>
                <a:cubicBezTo>
                  <a:pt x="23" y="121"/>
                  <a:pt x="23" y="125"/>
                  <a:pt x="25" y="127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48" y="178"/>
                  <a:pt x="48" y="178"/>
                  <a:pt x="48" y="178"/>
                </a:cubicBezTo>
                <a:cubicBezTo>
                  <a:pt x="48" y="178"/>
                  <a:pt x="47" y="177"/>
                  <a:pt x="47" y="177"/>
                </a:cubicBezTo>
                <a:cubicBezTo>
                  <a:pt x="26" y="156"/>
                  <a:pt x="26" y="156"/>
                  <a:pt x="26" y="156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21" y="154"/>
                  <a:pt x="19" y="154"/>
                  <a:pt x="18" y="155"/>
                </a:cubicBezTo>
                <a:cubicBezTo>
                  <a:pt x="16" y="158"/>
                  <a:pt x="16" y="161"/>
                  <a:pt x="18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6" y="177"/>
                  <a:pt x="6" y="177"/>
                  <a:pt x="6" y="177"/>
                </a:cubicBezTo>
                <a:cubicBezTo>
                  <a:pt x="6" y="177"/>
                  <a:pt x="5" y="177"/>
                  <a:pt x="5" y="177"/>
                </a:cubicBezTo>
                <a:cubicBezTo>
                  <a:pt x="2" y="177"/>
                  <a:pt x="0" y="179"/>
                  <a:pt x="0" y="182"/>
                </a:cubicBezTo>
                <a:cubicBezTo>
                  <a:pt x="0" y="186"/>
                  <a:pt x="2" y="188"/>
                  <a:pt x="5" y="188"/>
                </a:cubicBezTo>
                <a:cubicBezTo>
                  <a:pt x="31" y="189"/>
                  <a:pt x="31" y="189"/>
                  <a:pt x="31" y="189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8"/>
                  <a:pt x="17" y="210"/>
                </a:cubicBezTo>
                <a:cubicBezTo>
                  <a:pt x="18" y="212"/>
                  <a:pt x="19" y="212"/>
                  <a:pt x="21" y="212"/>
                </a:cubicBezTo>
                <a:cubicBezTo>
                  <a:pt x="22" y="212"/>
                  <a:pt x="24" y="212"/>
                  <a:pt x="25" y="21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8" y="190"/>
                  <a:pt x="48" y="190"/>
                </a:cubicBezTo>
                <a:cubicBezTo>
                  <a:pt x="74" y="190"/>
                  <a:pt x="74" y="190"/>
                  <a:pt x="74" y="190"/>
                </a:cubicBezTo>
                <a:cubicBezTo>
                  <a:pt x="22" y="239"/>
                  <a:pt x="22" y="239"/>
                  <a:pt x="22" y="239"/>
                </a:cubicBezTo>
                <a:cubicBezTo>
                  <a:pt x="20" y="241"/>
                  <a:pt x="20" y="245"/>
                  <a:pt x="22" y="247"/>
                </a:cubicBezTo>
                <a:cubicBezTo>
                  <a:pt x="23" y="248"/>
                  <a:pt x="25" y="249"/>
                  <a:pt x="26" y="249"/>
                </a:cubicBezTo>
                <a:cubicBezTo>
                  <a:pt x="28" y="249"/>
                  <a:pt x="29" y="249"/>
                  <a:pt x="30" y="247"/>
                </a:cubicBezTo>
                <a:cubicBezTo>
                  <a:pt x="90" y="191"/>
                  <a:pt x="90" y="191"/>
                  <a:pt x="90" y="191"/>
                </a:cubicBezTo>
                <a:cubicBezTo>
                  <a:pt x="180" y="193"/>
                  <a:pt x="180" y="193"/>
                  <a:pt x="180" y="193"/>
                </a:cubicBezTo>
                <a:cubicBezTo>
                  <a:pt x="137" y="217"/>
                  <a:pt x="137" y="217"/>
                  <a:pt x="137" y="217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09"/>
                  <a:pt x="117" y="209"/>
                  <a:pt x="116" y="209"/>
                </a:cubicBezTo>
                <a:cubicBezTo>
                  <a:pt x="114" y="209"/>
                  <a:pt x="112" y="210"/>
                  <a:pt x="111" y="213"/>
                </a:cubicBezTo>
                <a:cubicBezTo>
                  <a:pt x="110" y="216"/>
                  <a:pt x="111" y="219"/>
                  <a:pt x="114" y="220"/>
                </a:cubicBezTo>
                <a:cubicBezTo>
                  <a:pt x="123" y="224"/>
                  <a:pt x="123" y="224"/>
                  <a:pt x="123" y="224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105" y="234"/>
                  <a:pt x="104" y="237"/>
                  <a:pt x="106" y="240"/>
                </a:cubicBezTo>
                <a:cubicBezTo>
                  <a:pt x="107" y="242"/>
                  <a:pt x="109" y="243"/>
                  <a:pt x="111" y="243"/>
                </a:cubicBezTo>
                <a:cubicBezTo>
                  <a:pt x="112" y="243"/>
                  <a:pt x="113" y="243"/>
                  <a:pt x="114" y="242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29" y="246"/>
                  <a:pt x="131" y="249"/>
                  <a:pt x="134" y="249"/>
                </a:cubicBezTo>
                <a:cubicBezTo>
                  <a:pt x="134" y="249"/>
                  <a:pt x="135" y="249"/>
                  <a:pt x="135" y="249"/>
                </a:cubicBezTo>
                <a:cubicBezTo>
                  <a:pt x="138" y="249"/>
                  <a:pt x="140" y="247"/>
                  <a:pt x="141" y="244"/>
                </a:cubicBezTo>
                <a:cubicBezTo>
                  <a:pt x="142" y="227"/>
                  <a:pt x="142" y="227"/>
                  <a:pt x="142" y="227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39" y="280"/>
                  <a:pt x="139" y="280"/>
                  <a:pt x="139" y="280"/>
                </a:cubicBezTo>
                <a:cubicBezTo>
                  <a:pt x="58" y="299"/>
                  <a:pt x="58" y="299"/>
                  <a:pt x="58" y="299"/>
                </a:cubicBezTo>
                <a:cubicBezTo>
                  <a:pt x="55" y="300"/>
                  <a:pt x="53" y="303"/>
                  <a:pt x="54" y="306"/>
                </a:cubicBezTo>
                <a:cubicBezTo>
                  <a:pt x="55" y="309"/>
                  <a:pt x="57" y="311"/>
                  <a:pt x="60" y="311"/>
                </a:cubicBezTo>
                <a:cubicBezTo>
                  <a:pt x="60" y="311"/>
                  <a:pt x="60" y="311"/>
                  <a:pt x="61" y="311"/>
                </a:cubicBezTo>
                <a:cubicBezTo>
                  <a:pt x="130" y="294"/>
                  <a:pt x="130" y="294"/>
                  <a:pt x="130" y="294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16" y="316"/>
                  <a:pt x="116" y="316"/>
                  <a:pt x="116" y="317"/>
                </a:cubicBezTo>
                <a:cubicBezTo>
                  <a:pt x="86" y="324"/>
                  <a:pt x="86" y="324"/>
                  <a:pt x="86" y="324"/>
                </a:cubicBezTo>
                <a:cubicBezTo>
                  <a:pt x="83" y="324"/>
                  <a:pt x="81" y="328"/>
                  <a:pt x="82" y="331"/>
                </a:cubicBezTo>
                <a:cubicBezTo>
                  <a:pt x="83" y="333"/>
                  <a:pt x="85" y="335"/>
                  <a:pt x="88" y="335"/>
                </a:cubicBezTo>
                <a:cubicBezTo>
                  <a:pt x="88" y="335"/>
                  <a:pt x="89" y="335"/>
                  <a:pt x="89" y="335"/>
                </a:cubicBezTo>
                <a:cubicBezTo>
                  <a:pt x="107" y="331"/>
                  <a:pt x="107" y="331"/>
                  <a:pt x="107" y="331"/>
                </a:cubicBezTo>
                <a:cubicBezTo>
                  <a:pt x="94" y="352"/>
                  <a:pt x="94" y="352"/>
                  <a:pt x="94" y="352"/>
                </a:cubicBezTo>
                <a:cubicBezTo>
                  <a:pt x="93" y="355"/>
                  <a:pt x="93" y="359"/>
                  <a:pt x="96" y="360"/>
                </a:cubicBezTo>
                <a:cubicBezTo>
                  <a:pt x="97" y="361"/>
                  <a:pt x="98" y="361"/>
                  <a:pt x="99" y="361"/>
                </a:cubicBezTo>
                <a:cubicBezTo>
                  <a:pt x="101" y="361"/>
                  <a:pt x="103" y="360"/>
                  <a:pt x="104" y="358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22" y="355"/>
                  <a:pt x="122" y="355"/>
                  <a:pt x="122" y="355"/>
                </a:cubicBezTo>
                <a:cubicBezTo>
                  <a:pt x="122" y="358"/>
                  <a:pt x="125" y="360"/>
                  <a:pt x="128" y="360"/>
                </a:cubicBezTo>
                <a:cubicBezTo>
                  <a:pt x="128" y="360"/>
                  <a:pt x="128" y="359"/>
                  <a:pt x="129" y="359"/>
                </a:cubicBezTo>
                <a:cubicBezTo>
                  <a:pt x="132" y="359"/>
                  <a:pt x="134" y="355"/>
                  <a:pt x="133" y="352"/>
                </a:cubicBezTo>
                <a:cubicBezTo>
                  <a:pt x="126" y="323"/>
                  <a:pt x="126" y="323"/>
                  <a:pt x="126" y="323"/>
                </a:cubicBezTo>
                <a:cubicBezTo>
                  <a:pt x="126" y="323"/>
                  <a:pt x="126" y="322"/>
                  <a:pt x="127" y="322"/>
                </a:cubicBezTo>
                <a:cubicBezTo>
                  <a:pt x="140" y="300"/>
                  <a:pt x="140" y="300"/>
                  <a:pt x="140" y="300"/>
                </a:cubicBezTo>
                <a:cubicBezTo>
                  <a:pt x="156" y="369"/>
                  <a:pt x="156" y="369"/>
                  <a:pt x="156" y="369"/>
                </a:cubicBezTo>
                <a:cubicBezTo>
                  <a:pt x="157" y="372"/>
                  <a:pt x="159" y="374"/>
                  <a:pt x="162" y="374"/>
                </a:cubicBezTo>
                <a:cubicBezTo>
                  <a:pt x="163" y="374"/>
                  <a:pt x="163" y="373"/>
                  <a:pt x="164" y="373"/>
                </a:cubicBezTo>
                <a:cubicBezTo>
                  <a:pt x="167" y="373"/>
                  <a:pt x="169" y="369"/>
                  <a:pt x="168" y="366"/>
                </a:cubicBezTo>
                <a:cubicBezTo>
                  <a:pt x="149" y="286"/>
                  <a:pt x="149" y="286"/>
                  <a:pt x="149" y="286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94" y="259"/>
                  <a:pt x="194" y="259"/>
                  <a:pt x="194" y="259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7" y="273"/>
                  <a:pt x="176" y="277"/>
                  <a:pt x="178" y="279"/>
                </a:cubicBezTo>
                <a:cubicBezTo>
                  <a:pt x="179" y="281"/>
                  <a:pt x="181" y="281"/>
                  <a:pt x="183" y="281"/>
                </a:cubicBezTo>
                <a:cubicBezTo>
                  <a:pt x="184" y="281"/>
                  <a:pt x="185" y="281"/>
                  <a:pt x="186" y="280"/>
                </a:cubicBezTo>
                <a:cubicBezTo>
                  <a:pt x="194" y="274"/>
                  <a:pt x="194" y="274"/>
                  <a:pt x="194" y="274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4"/>
                  <a:pt x="196" y="297"/>
                  <a:pt x="199" y="297"/>
                </a:cubicBezTo>
                <a:cubicBezTo>
                  <a:pt x="199" y="297"/>
                  <a:pt x="199" y="297"/>
                  <a:pt x="199" y="297"/>
                </a:cubicBezTo>
                <a:cubicBezTo>
                  <a:pt x="202" y="297"/>
                  <a:pt x="205" y="295"/>
                  <a:pt x="205" y="291"/>
                </a:cubicBezTo>
                <a:cubicBezTo>
                  <a:pt x="206" y="273"/>
                  <a:pt x="206" y="273"/>
                  <a:pt x="206" y="273"/>
                </a:cubicBezTo>
                <a:cubicBezTo>
                  <a:pt x="213" y="278"/>
                  <a:pt x="213" y="278"/>
                  <a:pt x="213" y="278"/>
                </a:cubicBezTo>
                <a:cubicBezTo>
                  <a:pt x="214" y="279"/>
                  <a:pt x="215" y="279"/>
                  <a:pt x="217" y="279"/>
                </a:cubicBezTo>
                <a:cubicBezTo>
                  <a:pt x="218" y="279"/>
                  <a:pt x="220" y="279"/>
                  <a:pt x="221" y="277"/>
                </a:cubicBezTo>
                <a:cubicBezTo>
                  <a:pt x="223" y="274"/>
                  <a:pt x="223" y="271"/>
                  <a:pt x="220" y="269"/>
                </a:cubicBezTo>
                <a:cubicBezTo>
                  <a:pt x="206" y="259"/>
                  <a:pt x="206" y="259"/>
                  <a:pt x="206" y="259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50" y="289"/>
                  <a:pt x="250" y="289"/>
                  <a:pt x="250" y="289"/>
                </a:cubicBezTo>
                <a:cubicBezTo>
                  <a:pt x="227" y="368"/>
                  <a:pt x="227" y="368"/>
                  <a:pt x="227" y="368"/>
                </a:cubicBezTo>
                <a:cubicBezTo>
                  <a:pt x="226" y="371"/>
                  <a:pt x="227" y="374"/>
                  <a:pt x="231" y="375"/>
                </a:cubicBezTo>
                <a:cubicBezTo>
                  <a:pt x="231" y="375"/>
                  <a:pt x="232" y="375"/>
                  <a:pt x="232" y="375"/>
                </a:cubicBezTo>
                <a:cubicBezTo>
                  <a:pt x="235" y="375"/>
                  <a:pt x="237" y="374"/>
                  <a:pt x="238" y="371"/>
                </a:cubicBezTo>
                <a:cubicBezTo>
                  <a:pt x="258" y="303"/>
                  <a:pt x="258" y="303"/>
                  <a:pt x="258" y="303"/>
                </a:cubicBezTo>
                <a:cubicBezTo>
                  <a:pt x="270" y="326"/>
                  <a:pt x="270" y="326"/>
                  <a:pt x="270" y="326"/>
                </a:cubicBezTo>
                <a:cubicBezTo>
                  <a:pt x="270" y="326"/>
                  <a:pt x="270" y="327"/>
                  <a:pt x="270" y="327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1" y="359"/>
                  <a:pt x="263" y="362"/>
                  <a:pt x="266" y="363"/>
                </a:cubicBezTo>
                <a:cubicBezTo>
                  <a:pt x="266" y="363"/>
                  <a:pt x="267" y="363"/>
                  <a:pt x="268" y="363"/>
                </a:cubicBezTo>
                <a:cubicBezTo>
                  <a:pt x="270" y="363"/>
                  <a:pt x="272" y="362"/>
                  <a:pt x="273" y="359"/>
                </a:cubicBezTo>
                <a:cubicBezTo>
                  <a:pt x="278" y="341"/>
                  <a:pt x="278" y="341"/>
                  <a:pt x="278" y="341"/>
                </a:cubicBezTo>
                <a:cubicBezTo>
                  <a:pt x="291" y="363"/>
                  <a:pt x="291" y="363"/>
                  <a:pt x="291" y="363"/>
                </a:cubicBezTo>
                <a:cubicBezTo>
                  <a:pt x="292" y="365"/>
                  <a:pt x="294" y="366"/>
                  <a:pt x="296" y="366"/>
                </a:cubicBezTo>
                <a:cubicBezTo>
                  <a:pt x="297" y="366"/>
                  <a:pt x="298" y="366"/>
                  <a:pt x="298" y="366"/>
                </a:cubicBezTo>
                <a:cubicBezTo>
                  <a:pt x="301" y="364"/>
                  <a:pt x="302" y="360"/>
                  <a:pt x="301" y="358"/>
                </a:cubicBezTo>
                <a:cubicBezTo>
                  <a:pt x="289" y="335"/>
                  <a:pt x="289" y="335"/>
                  <a:pt x="289" y="335"/>
                </a:cubicBezTo>
                <a:cubicBezTo>
                  <a:pt x="307" y="341"/>
                  <a:pt x="307" y="341"/>
                  <a:pt x="307" y="341"/>
                </a:cubicBezTo>
                <a:cubicBezTo>
                  <a:pt x="307" y="341"/>
                  <a:pt x="308" y="341"/>
                  <a:pt x="308" y="341"/>
                </a:cubicBezTo>
                <a:cubicBezTo>
                  <a:pt x="311" y="341"/>
                  <a:pt x="313" y="339"/>
                  <a:pt x="314" y="337"/>
                </a:cubicBezTo>
                <a:cubicBezTo>
                  <a:pt x="315" y="334"/>
                  <a:pt x="313" y="330"/>
                  <a:pt x="310" y="330"/>
                </a:cubicBezTo>
                <a:cubicBezTo>
                  <a:pt x="281" y="321"/>
                  <a:pt x="281" y="321"/>
                  <a:pt x="281" y="321"/>
                </a:cubicBezTo>
                <a:cubicBezTo>
                  <a:pt x="281" y="321"/>
                  <a:pt x="281" y="320"/>
                  <a:pt x="280" y="320"/>
                </a:cubicBezTo>
                <a:cubicBezTo>
                  <a:pt x="268" y="298"/>
                  <a:pt x="268" y="298"/>
                  <a:pt x="268" y="298"/>
                </a:cubicBezTo>
                <a:cubicBezTo>
                  <a:pt x="336" y="318"/>
                  <a:pt x="336" y="318"/>
                  <a:pt x="336" y="318"/>
                </a:cubicBezTo>
                <a:cubicBezTo>
                  <a:pt x="337" y="318"/>
                  <a:pt x="337" y="318"/>
                  <a:pt x="338" y="318"/>
                </a:cubicBezTo>
                <a:cubicBezTo>
                  <a:pt x="340" y="318"/>
                  <a:pt x="343" y="316"/>
                  <a:pt x="344" y="314"/>
                </a:cubicBezTo>
                <a:cubicBezTo>
                  <a:pt x="344" y="311"/>
                  <a:pt x="343" y="307"/>
                  <a:pt x="340" y="307"/>
                </a:cubicBezTo>
                <a:cubicBezTo>
                  <a:pt x="260" y="283"/>
                  <a:pt x="260" y="283"/>
                  <a:pt x="260" y="283"/>
                </a:cubicBezTo>
                <a:cubicBezTo>
                  <a:pt x="217" y="204"/>
                  <a:pt x="217" y="204"/>
                  <a:pt x="217" y="204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52"/>
                  <a:pt x="265" y="254"/>
                  <a:pt x="268" y="254"/>
                </a:cubicBezTo>
                <a:cubicBezTo>
                  <a:pt x="269" y="254"/>
                  <a:pt x="269" y="254"/>
                  <a:pt x="269" y="254"/>
                </a:cubicBezTo>
                <a:cubicBezTo>
                  <a:pt x="272" y="254"/>
                  <a:pt x="275" y="251"/>
                  <a:pt x="274" y="247"/>
                </a:cubicBezTo>
                <a:cubicBezTo>
                  <a:pt x="273" y="238"/>
                  <a:pt x="273" y="238"/>
                  <a:pt x="273" y="238"/>
                </a:cubicBezTo>
                <a:cubicBezTo>
                  <a:pt x="287" y="247"/>
                  <a:pt x="287" y="247"/>
                  <a:pt x="287" y="247"/>
                </a:cubicBezTo>
                <a:cubicBezTo>
                  <a:pt x="288" y="247"/>
                  <a:pt x="289" y="248"/>
                  <a:pt x="290" y="248"/>
                </a:cubicBezTo>
                <a:cubicBezTo>
                  <a:pt x="292" y="248"/>
                  <a:pt x="294" y="247"/>
                  <a:pt x="295" y="245"/>
                </a:cubicBezTo>
                <a:cubicBezTo>
                  <a:pt x="297" y="242"/>
                  <a:pt x="296" y="239"/>
                  <a:pt x="293" y="237"/>
                </a:cubicBezTo>
                <a:cubicBezTo>
                  <a:pt x="277" y="227"/>
                  <a:pt x="277" y="227"/>
                  <a:pt x="277" y="227"/>
                </a:cubicBezTo>
                <a:cubicBezTo>
                  <a:pt x="286" y="223"/>
                  <a:pt x="286" y="223"/>
                  <a:pt x="286" y="223"/>
                </a:cubicBezTo>
                <a:cubicBezTo>
                  <a:pt x="289" y="222"/>
                  <a:pt x="290" y="218"/>
                  <a:pt x="289" y="215"/>
                </a:cubicBezTo>
                <a:cubicBezTo>
                  <a:pt x="288" y="213"/>
                  <a:pt x="286" y="212"/>
                  <a:pt x="284" y="212"/>
                </a:cubicBezTo>
                <a:cubicBezTo>
                  <a:pt x="283" y="212"/>
                  <a:pt x="282" y="212"/>
                  <a:pt x="281" y="213"/>
                </a:cubicBezTo>
                <a:cubicBezTo>
                  <a:pt x="265" y="220"/>
                  <a:pt x="265" y="220"/>
                  <a:pt x="265" y="220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313" y="196"/>
                  <a:pt x="313" y="196"/>
                  <a:pt x="313" y="196"/>
                </a:cubicBezTo>
                <a:cubicBezTo>
                  <a:pt x="370" y="256"/>
                  <a:pt x="370" y="256"/>
                  <a:pt x="370" y="256"/>
                </a:cubicBezTo>
                <a:cubicBezTo>
                  <a:pt x="371" y="258"/>
                  <a:pt x="373" y="258"/>
                  <a:pt x="375" y="258"/>
                </a:cubicBezTo>
                <a:cubicBezTo>
                  <a:pt x="376" y="258"/>
                  <a:pt x="377" y="258"/>
                  <a:pt x="379" y="257"/>
                </a:cubicBezTo>
                <a:cubicBezTo>
                  <a:pt x="381" y="254"/>
                  <a:pt x="381" y="251"/>
                  <a:pt x="379" y="248"/>
                </a:cubicBezTo>
                <a:cubicBezTo>
                  <a:pt x="330" y="197"/>
                  <a:pt x="330" y="197"/>
                  <a:pt x="330" y="197"/>
                </a:cubicBezTo>
                <a:cubicBezTo>
                  <a:pt x="356" y="198"/>
                  <a:pt x="356" y="198"/>
                  <a:pt x="356" y="198"/>
                </a:cubicBezTo>
                <a:cubicBezTo>
                  <a:pt x="356" y="198"/>
                  <a:pt x="356" y="198"/>
                  <a:pt x="357" y="198"/>
                </a:cubicBezTo>
                <a:cubicBezTo>
                  <a:pt x="377" y="220"/>
                  <a:pt x="377" y="220"/>
                  <a:pt x="377" y="220"/>
                </a:cubicBezTo>
                <a:cubicBezTo>
                  <a:pt x="379" y="221"/>
                  <a:pt x="380" y="222"/>
                  <a:pt x="382" y="222"/>
                </a:cubicBezTo>
                <a:cubicBezTo>
                  <a:pt x="383" y="222"/>
                  <a:pt x="385" y="221"/>
                  <a:pt x="386" y="220"/>
                </a:cubicBezTo>
                <a:cubicBezTo>
                  <a:pt x="388" y="218"/>
                  <a:pt x="388" y="214"/>
                  <a:pt x="386" y="212"/>
                </a:cubicBezTo>
                <a:cubicBezTo>
                  <a:pt x="373" y="198"/>
                  <a:pt x="373" y="198"/>
                  <a:pt x="373" y="198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398" y="199"/>
                  <a:pt x="398" y="199"/>
                  <a:pt x="398" y="199"/>
                </a:cubicBezTo>
                <a:cubicBezTo>
                  <a:pt x="402" y="199"/>
                  <a:pt x="404" y="196"/>
                  <a:pt x="404" y="193"/>
                </a:cubicBezTo>
                <a:cubicBezTo>
                  <a:pt x="404" y="190"/>
                  <a:pt x="402" y="187"/>
                  <a:pt x="399" y="187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1"/>
                  <a:pt x="389" y="167"/>
                  <a:pt x="387" y="165"/>
                </a:cubicBezTo>
                <a:cubicBezTo>
                  <a:pt x="386" y="164"/>
                  <a:pt x="384" y="163"/>
                  <a:pt x="383" y="163"/>
                </a:cubicBezTo>
                <a:cubicBezTo>
                  <a:pt x="381" y="163"/>
                  <a:pt x="380" y="164"/>
                  <a:pt x="379" y="16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7" y="186"/>
                  <a:pt x="356" y="186"/>
                  <a:pt x="356" y="186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382" y="136"/>
                  <a:pt x="382" y="136"/>
                  <a:pt x="382" y="136"/>
                </a:cubicBezTo>
                <a:cubicBezTo>
                  <a:pt x="384" y="134"/>
                  <a:pt x="384" y="130"/>
                  <a:pt x="382" y="128"/>
                </a:cubicBezTo>
                <a:cubicBezTo>
                  <a:pt x="381" y="127"/>
                  <a:pt x="379" y="126"/>
                  <a:pt x="378" y="126"/>
                </a:cubicBezTo>
                <a:cubicBezTo>
                  <a:pt x="376" y="126"/>
                  <a:pt x="375" y="127"/>
                  <a:pt x="374" y="128"/>
                </a:cubicBezTo>
                <a:cubicBezTo>
                  <a:pt x="314" y="185"/>
                  <a:pt x="314" y="185"/>
                  <a:pt x="314" y="185"/>
                </a:cubicBezTo>
                <a:cubicBezTo>
                  <a:pt x="224" y="182"/>
                  <a:pt x="224" y="182"/>
                  <a:pt x="224" y="182"/>
                </a:cubicBezTo>
                <a:cubicBezTo>
                  <a:pt x="267" y="159"/>
                  <a:pt x="267" y="159"/>
                  <a:pt x="267" y="159"/>
                </a:cubicBezTo>
                <a:cubicBezTo>
                  <a:pt x="285" y="166"/>
                  <a:pt x="285" y="166"/>
                  <a:pt x="285" y="166"/>
                </a:cubicBezTo>
                <a:cubicBezTo>
                  <a:pt x="286" y="166"/>
                  <a:pt x="287" y="166"/>
                  <a:pt x="288" y="166"/>
                </a:cubicBezTo>
                <a:cubicBezTo>
                  <a:pt x="290" y="166"/>
                  <a:pt x="292" y="165"/>
                  <a:pt x="293" y="163"/>
                </a:cubicBezTo>
                <a:cubicBezTo>
                  <a:pt x="294" y="160"/>
                  <a:pt x="293" y="156"/>
                  <a:pt x="290" y="155"/>
                </a:cubicBezTo>
                <a:cubicBezTo>
                  <a:pt x="281" y="152"/>
                  <a:pt x="281" y="152"/>
                  <a:pt x="281" y="152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9" y="142"/>
                  <a:pt x="300" y="138"/>
                  <a:pt x="298" y="135"/>
                </a:cubicBezTo>
                <a:cubicBezTo>
                  <a:pt x="297" y="134"/>
                  <a:pt x="295" y="132"/>
                  <a:pt x="293" y="132"/>
                </a:cubicBezTo>
                <a:cubicBezTo>
                  <a:pt x="292" y="132"/>
                  <a:pt x="291" y="133"/>
                  <a:pt x="290" y="133"/>
                </a:cubicBezTo>
                <a:cubicBezTo>
                  <a:pt x="274" y="142"/>
                  <a:pt x="274" y="142"/>
                  <a:pt x="274" y="142"/>
                </a:cubicBezTo>
                <a:cubicBezTo>
                  <a:pt x="275" y="133"/>
                  <a:pt x="275" y="133"/>
                  <a:pt x="275" y="133"/>
                </a:cubicBezTo>
                <a:cubicBezTo>
                  <a:pt x="275" y="129"/>
                  <a:pt x="273" y="126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66" y="126"/>
                  <a:pt x="263" y="128"/>
                  <a:pt x="263" y="131"/>
                </a:cubicBezTo>
                <a:cubicBezTo>
                  <a:pt x="261" y="149"/>
                  <a:pt x="261" y="149"/>
                  <a:pt x="261" y="149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346" y="76"/>
                  <a:pt x="346" y="76"/>
                  <a:pt x="346" y="76"/>
                </a:cubicBezTo>
                <a:cubicBezTo>
                  <a:pt x="349" y="75"/>
                  <a:pt x="351" y="72"/>
                  <a:pt x="350" y="69"/>
                </a:cubicBezTo>
                <a:cubicBezTo>
                  <a:pt x="349" y="66"/>
                  <a:pt x="347" y="65"/>
                  <a:pt x="344" y="65"/>
                </a:cubicBezTo>
                <a:cubicBezTo>
                  <a:pt x="344" y="65"/>
                  <a:pt x="343" y="65"/>
                  <a:pt x="343" y="65"/>
                </a:cubicBezTo>
                <a:cubicBezTo>
                  <a:pt x="274" y="81"/>
                  <a:pt x="274" y="81"/>
                  <a:pt x="274" y="81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288" y="59"/>
                  <a:pt x="288" y="59"/>
                  <a:pt x="288" y="59"/>
                </a:cubicBezTo>
                <a:cubicBezTo>
                  <a:pt x="317" y="52"/>
                  <a:pt x="317" y="52"/>
                  <a:pt x="317" y="52"/>
                </a:cubicBezTo>
                <a:cubicBezTo>
                  <a:pt x="321" y="51"/>
                  <a:pt x="322" y="48"/>
                  <a:pt x="322" y="45"/>
                </a:cubicBezTo>
                <a:cubicBezTo>
                  <a:pt x="321" y="42"/>
                  <a:pt x="319" y="40"/>
                  <a:pt x="316" y="40"/>
                </a:cubicBezTo>
                <a:cubicBezTo>
                  <a:pt x="316" y="40"/>
                  <a:pt x="315" y="40"/>
                  <a:pt x="315" y="40"/>
                </a:cubicBezTo>
                <a:cubicBezTo>
                  <a:pt x="296" y="45"/>
                  <a:pt x="296" y="45"/>
                  <a:pt x="296" y="45"/>
                </a:cubicBezTo>
                <a:cubicBezTo>
                  <a:pt x="310" y="23"/>
                  <a:pt x="310" y="23"/>
                  <a:pt x="310" y="23"/>
                </a:cubicBezTo>
                <a:cubicBezTo>
                  <a:pt x="311" y="20"/>
                  <a:pt x="310" y="17"/>
                  <a:pt x="308" y="15"/>
                </a:cubicBezTo>
                <a:cubicBezTo>
                  <a:pt x="307" y="15"/>
                  <a:pt x="306" y="14"/>
                  <a:pt x="305" y="14"/>
                </a:cubicBezTo>
                <a:cubicBezTo>
                  <a:pt x="303" y="14"/>
                  <a:pt x="301" y="15"/>
                  <a:pt x="300" y="17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81" y="18"/>
                  <a:pt x="279" y="16"/>
                  <a:pt x="276" y="16"/>
                </a:cubicBezTo>
                <a:cubicBezTo>
                  <a:pt x="276" y="16"/>
                  <a:pt x="275" y="16"/>
                  <a:pt x="275" y="16"/>
                </a:cubicBezTo>
                <a:cubicBezTo>
                  <a:pt x="272" y="17"/>
                  <a:pt x="270" y="20"/>
                  <a:pt x="271" y="23"/>
                </a:cubicBezTo>
                <a:cubicBezTo>
                  <a:pt x="278" y="52"/>
                  <a:pt x="278" y="52"/>
                  <a:pt x="278" y="52"/>
                </a:cubicBezTo>
                <a:cubicBezTo>
                  <a:pt x="277" y="53"/>
                  <a:pt x="277" y="53"/>
                  <a:pt x="277" y="53"/>
                </a:cubicBezTo>
                <a:cubicBezTo>
                  <a:pt x="264" y="75"/>
                  <a:pt x="264" y="75"/>
                  <a:pt x="264" y="75"/>
                </a:cubicBezTo>
                <a:cubicBezTo>
                  <a:pt x="247" y="6"/>
                  <a:pt x="247" y="6"/>
                  <a:pt x="247" y="6"/>
                </a:cubicBezTo>
                <a:cubicBezTo>
                  <a:pt x="247" y="4"/>
                  <a:pt x="244" y="2"/>
                  <a:pt x="242" y="2"/>
                </a:cubicBezTo>
                <a:cubicBezTo>
                  <a:pt x="241" y="2"/>
                  <a:pt x="241" y="2"/>
                  <a:pt x="240" y="2"/>
                </a:cubicBezTo>
                <a:cubicBezTo>
                  <a:pt x="237" y="3"/>
                  <a:pt x="235" y="6"/>
                  <a:pt x="236" y="9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08" y="166"/>
                  <a:pt x="208" y="166"/>
                  <a:pt x="208" y="166"/>
                </a:cubicBezTo>
                <a:cubicBezTo>
                  <a:pt x="210" y="117"/>
                  <a:pt x="210" y="117"/>
                  <a:pt x="210" y="117"/>
                </a:cubicBezTo>
                <a:cubicBezTo>
                  <a:pt x="225" y="105"/>
                  <a:pt x="225" y="105"/>
                  <a:pt x="225" y="105"/>
                </a:cubicBezTo>
                <a:cubicBezTo>
                  <a:pt x="227" y="103"/>
                  <a:pt x="228" y="99"/>
                  <a:pt x="226" y="96"/>
                </a:cubicBezTo>
                <a:cubicBezTo>
                  <a:pt x="225" y="95"/>
                  <a:pt x="223" y="94"/>
                  <a:pt x="221" y="94"/>
                </a:cubicBezTo>
                <a:cubicBezTo>
                  <a:pt x="220" y="94"/>
                  <a:pt x="219" y="95"/>
                  <a:pt x="217" y="95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1" y="81"/>
                  <a:pt x="208" y="78"/>
                  <a:pt x="205" y="78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1" y="78"/>
                  <a:pt x="199" y="81"/>
                  <a:pt x="199" y="84"/>
                </a:cubicBezTo>
                <a:cubicBezTo>
                  <a:pt x="198" y="103"/>
                  <a:pt x="198" y="103"/>
                  <a:pt x="198" y="103"/>
                </a:cubicBezTo>
                <a:cubicBezTo>
                  <a:pt x="191" y="97"/>
                  <a:pt x="191" y="97"/>
                  <a:pt x="191" y="97"/>
                </a:cubicBezTo>
                <a:cubicBezTo>
                  <a:pt x="190" y="96"/>
                  <a:pt x="188" y="96"/>
                  <a:pt x="187" y="96"/>
                </a:cubicBezTo>
                <a:cubicBezTo>
                  <a:pt x="185" y="96"/>
                  <a:pt x="184" y="97"/>
                  <a:pt x="182" y="98"/>
                </a:cubicBezTo>
                <a:cubicBezTo>
                  <a:pt x="181" y="101"/>
                  <a:pt x="181" y="105"/>
                  <a:pt x="184" y="106"/>
                </a:cubicBezTo>
                <a:cubicBezTo>
                  <a:pt x="198" y="117"/>
                  <a:pt x="198" y="117"/>
                  <a:pt x="198" y="117"/>
                </a:cubicBezTo>
                <a:cubicBezTo>
                  <a:pt x="197" y="166"/>
                  <a:pt x="197" y="166"/>
                  <a:pt x="197" y="166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77" y="8"/>
                  <a:pt x="177" y="8"/>
                  <a:pt x="177" y="8"/>
                </a:cubicBezTo>
                <a:cubicBezTo>
                  <a:pt x="178" y="4"/>
                  <a:pt x="176" y="1"/>
                  <a:pt x="173" y="0"/>
                </a:cubicBezTo>
                <a:cubicBezTo>
                  <a:pt x="173" y="0"/>
                  <a:pt x="172" y="0"/>
                  <a:pt x="172" y="0"/>
                </a:cubicBezTo>
              </a:path>
            </a:pathLst>
          </a:custGeom>
          <a:solidFill>
            <a:srgbClr val="FFFFFF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2" name="半闭框 198"/>
          <p:cNvSpPr>
            <a:spLocks noChangeArrowheads="1"/>
          </p:cNvSpPr>
          <p:nvPr/>
        </p:nvSpPr>
        <p:spPr bwMode="auto">
          <a:xfrm>
            <a:off x="758825" y="1817688"/>
            <a:ext cx="1390650" cy="1390650"/>
          </a:xfrm>
          <a:custGeom>
            <a:avLst/>
            <a:gdLst>
              <a:gd name="T0" fmla="*/ 0 w 1390650"/>
              <a:gd name="T1" fmla="*/ 0 h 1390650"/>
              <a:gd name="T2" fmla="*/ 1390650 w 1390650"/>
              <a:gd name="T3" fmla="*/ 0 h 1390650"/>
              <a:gd name="T4" fmla="*/ 1333119 w 1390650"/>
              <a:gd name="T5" fmla="*/ 57531 h 1390650"/>
              <a:gd name="T6" fmla="*/ 50689 w 1390650"/>
              <a:gd name="T7" fmla="*/ 57531 h 1390650"/>
              <a:gd name="T8" fmla="*/ 50689 w 1390650"/>
              <a:gd name="T9" fmla="*/ 1339961 h 1390650"/>
              <a:gd name="T10" fmla="*/ 0 w 1390650"/>
              <a:gd name="T11" fmla="*/ 1390650 h 1390650"/>
              <a:gd name="T12" fmla="*/ 0 w 1390650"/>
              <a:gd name="T13" fmla="*/ 0 h 139065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90650"/>
              <a:gd name="T22" fmla="*/ 0 h 1390650"/>
              <a:gd name="T23" fmla="*/ 1390650 w 1390650"/>
              <a:gd name="T24" fmla="*/ 1390650 h 139065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90650" h="1390650">
                <a:moveTo>
                  <a:pt x="0" y="0"/>
                </a:moveTo>
                <a:lnTo>
                  <a:pt x="1390650" y="0"/>
                </a:lnTo>
                <a:lnTo>
                  <a:pt x="1333119" y="57531"/>
                </a:lnTo>
                <a:lnTo>
                  <a:pt x="50689" y="57531"/>
                </a:lnTo>
                <a:lnTo>
                  <a:pt x="50689" y="1339961"/>
                </a:lnTo>
                <a:lnTo>
                  <a:pt x="0" y="13906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c</a:t>
            </a:r>
            <a:endParaRPr lang="zh-CN" altLang="en-US"/>
          </a:p>
        </p:txBody>
      </p:sp>
      <p:sp>
        <p:nvSpPr>
          <p:cNvPr id="21513" name="半闭框 199"/>
          <p:cNvSpPr>
            <a:spLocks noChangeArrowheads="1"/>
          </p:cNvSpPr>
          <p:nvPr/>
        </p:nvSpPr>
        <p:spPr bwMode="auto">
          <a:xfrm rot="16200000" flipV="1">
            <a:off x="9720263" y="4092575"/>
            <a:ext cx="1390650" cy="1390650"/>
          </a:xfrm>
          <a:custGeom>
            <a:avLst/>
            <a:gdLst>
              <a:gd name="T0" fmla="*/ 0 w 1390650"/>
              <a:gd name="T1" fmla="*/ 0 h 1390650"/>
              <a:gd name="T2" fmla="*/ 1390650 w 1390650"/>
              <a:gd name="T3" fmla="*/ 0 h 1390650"/>
              <a:gd name="T4" fmla="*/ 1333119 w 1390650"/>
              <a:gd name="T5" fmla="*/ 57531 h 1390650"/>
              <a:gd name="T6" fmla="*/ 50689 w 1390650"/>
              <a:gd name="T7" fmla="*/ 57531 h 1390650"/>
              <a:gd name="T8" fmla="*/ 50689 w 1390650"/>
              <a:gd name="T9" fmla="*/ 1339961 h 1390650"/>
              <a:gd name="T10" fmla="*/ 0 w 1390650"/>
              <a:gd name="T11" fmla="*/ 1390650 h 1390650"/>
              <a:gd name="T12" fmla="*/ 0 w 1390650"/>
              <a:gd name="T13" fmla="*/ 0 h 139065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90650"/>
              <a:gd name="T22" fmla="*/ 0 h 1390650"/>
              <a:gd name="T23" fmla="*/ 1390650 w 1390650"/>
              <a:gd name="T24" fmla="*/ 1390650 h 139065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90650" h="1390650">
                <a:moveTo>
                  <a:pt x="0" y="0"/>
                </a:moveTo>
                <a:lnTo>
                  <a:pt x="1390650" y="0"/>
                </a:lnTo>
                <a:lnTo>
                  <a:pt x="1333119" y="57531"/>
                </a:lnTo>
                <a:lnTo>
                  <a:pt x="50689" y="57531"/>
                </a:lnTo>
                <a:lnTo>
                  <a:pt x="50689" y="1339961"/>
                </a:lnTo>
                <a:lnTo>
                  <a:pt x="0" y="13906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c</a:t>
            </a:r>
            <a:endParaRPr lang="zh-CN" altLang="en-US"/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autoUpdateAnimBg="0"/>
      <p:bldP spid="21512" grpId="0" animBg="1" autoUpdateAnimBg="0"/>
      <p:bldP spid="21513" grpId="0" animBg="1" autoUpdateAnimBg="0"/>
    </p:bld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Avanti"/>
        <a:ea typeface="方正兰亭特黑简体"/>
        <a:cs typeface="方正兰亭特黑简体"/>
      </a:majorFont>
      <a:minorFont>
        <a:latin typeface="Avanti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302</Words>
  <Application>Microsoft Office PowerPoint</Application>
  <PresentationFormat>寬螢幕</PresentationFormat>
  <Paragraphs>76</Paragraphs>
  <Slides>17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33" baseType="lpstr">
      <vt:lpstr>宋体</vt:lpstr>
      <vt:lpstr>方正兰亭粗黑简体</vt:lpstr>
      <vt:lpstr>方正兰亭特黑简体</vt:lpstr>
      <vt:lpstr>Aharoni</vt:lpstr>
      <vt:lpstr>Calibri Light</vt:lpstr>
      <vt:lpstr>Tw Cen MT</vt:lpstr>
      <vt:lpstr>Microsoft YaHei</vt:lpstr>
      <vt:lpstr>Avanti</vt:lpstr>
      <vt:lpstr>Calibri</vt:lpstr>
      <vt:lpstr>Microsoft YaHei</vt:lpstr>
      <vt:lpstr>Arial</vt:lpstr>
      <vt:lpstr>方正兰亭黑简体</vt:lpstr>
      <vt:lpstr>AR CENA</vt:lpstr>
      <vt:lpstr>Bireun</vt:lpstr>
      <vt:lpstr>微軟正黑體</vt:lpstr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mm</dc:creator>
  <cp:lastModifiedBy>顧 晏如</cp:lastModifiedBy>
  <cp:revision>92</cp:revision>
  <dcterms:created xsi:type="dcterms:W3CDTF">2014-06-01T18:07:00Z</dcterms:created>
  <dcterms:modified xsi:type="dcterms:W3CDTF">2020-09-21T10:38:36Z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2052-10.1.0.6235</vt:lpwstr>
  </property>
</Properties>
</file>