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0" y="-2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FAFE79A-E54E-4C72-870A-79E39228F24E}" type="datetimeFigureOut">
              <a:rPr lang="zh-TW" altLang="en-US" smtClean="0"/>
              <a:t>2019/9/18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170BB41-16D8-41F6-9C5D-57A4F74E5B8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TW" dirty="0" smtClean="0"/>
              <a:t>2019.09.18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3600" dirty="0" smtClean="0">
                <a:latin typeface="+mn-ea"/>
                <a:ea typeface="+mn-ea"/>
              </a:rPr>
              <a:t>日本大阪教育大學交換經驗分享</a:t>
            </a:r>
            <a:endParaRPr lang="zh-TW" altLang="en-US" sz="3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547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latin typeface="+mn-ea"/>
                <a:ea typeface="+mn-ea"/>
              </a:rPr>
              <a:t>目次</a:t>
            </a:r>
            <a:endParaRPr lang="zh-TW" altLang="en-US" sz="3600" b="1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校內申請流程</a:t>
            </a:r>
            <a:endParaRPr lang="en-US" altLang="zh-TW" sz="2800" dirty="0" smtClean="0"/>
          </a:p>
          <a:p>
            <a:r>
              <a:rPr lang="zh-TW" altLang="en-US" sz="2800" dirty="0" smtClean="0"/>
              <a:t>留學簽證</a:t>
            </a:r>
            <a:r>
              <a:rPr lang="zh-TW" altLang="en-US" sz="2800" dirty="0"/>
              <a:t>申請</a:t>
            </a:r>
            <a:endParaRPr lang="en-US" altLang="zh-TW" sz="2800" dirty="0" smtClean="0"/>
          </a:p>
          <a:p>
            <a:r>
              <a:rPr lang="zh-TW" altLang="en-US" sz="2800" dirty="0" smtClean="0"/>
              <a:t>大阪教育大學簡介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學校</a:t>
            </a:r>
            <a:r>
              <a:rPr lang="zh-TW" altLang="en-US" sz="2400" dirty="0"/>
              <a:t>特色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交換制度</a:t>
            </a:r>
            <a:endParaRPr lang="en-US" altLang="zh-TW" sz="2400" dirty="0" smtClean="0"/>
          </a:p>
          <a:p>
            <a:pPr lvl="1"/>
            <a:r>
              <a:rPr lang="zh-TW" altLang="en-US" sz="2400" dirty="0" smtClean="0"/>
              <a:t>文化交流</a:t>
            </a:r>
            <a:endParaRPr lang="en-US" altLang="zh-TW" sz="2400" dirty="0" smtClean="0"/>
          </a:p>
          <a:p>
            <a:r>
              <a:rPr lang="zh-TW" altLang="en-US" sz="2800" dirty="0" smtClean="0"/>
              <a:t>結論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7610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校內申請流程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至國研處網站確認最新訊息</a:t>
            </a:r>
            <a:endParaRPr lang="en-US" altLang="zh-TW" dirty="0" smtClean="0"/>
          </a:p>
          <a:p>
            <a:r>
              <a:rPr lang="zh-TW" altLang="en-US" dirty="0" smtClean="0"/>
              <a:t>著手準備甄選文件</a:t>
            </a:r>
            <a:endParaRPr lang="en-US" altLang="zh-TW" dirty="0"/>
          </a:p>
          <a:p>
            <a:r>
              <a:rPr lang="zh-TW" altLang="en-US" dirty="0" smtClean="0"/>
              <a:t>填寫姊妹校之</a:t>
            </a:r>
            <a:r>
              <a:rPr lang="zh-TW" altLang="en-US" dirty="0"/>
              <a:t>申請文件</a:t>
            </a:r>
            <a:endParaRPr lang="en-US" altLang="zh-TW" dirty="0"/>
          </a:p>
          <a:p>
            <a:pPr lvl="1"/>
            <a:r>
              <a:rPr lang="zh-TW" altLang="en-US" dirty="0" smtClean="0"/>
              <a:t>大教大申請表</a:t>
            </a:r>
            <a:endParaRPr lang="en-US" altLang="zh-TW" dirty="0" smtClean="0"/>
          </a:p>
          <a:p>
            <a:pPr lvl="1"/>
            <a:r>
              <a:rPr lang="zh-TW" altLang="en-US" dirty="0"/>
              <a:t>健康檢查診斷書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43808" y="3028890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/>
              <a:t>→申請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學校宿舍</a:t>
            </a:r>
            <a:r>
              <a:rPr lang="zh-TW" altLang="en-US" sz="2000" b="1" dirty="0" smtClean="0"/>
              <a:t>及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獎學金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078217" y="3388930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/>
              <a:t>→攜帶表格請醫師抄表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024" y="3588985"/>
            <a:ext cx="5500020" cy="303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+mn-ea"/>
                <a:ea typeface="+mn-ea"/>
              </a:rPr>
              <a:t>留學簽證申請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收取「在留資格認定證明書」</a:t>
            </a:r>
            <a:endParaRPr lang="en-US" altLang="zh-TW" dirty="0" smtClean="0"/>
          </a:p>
          <a:p>
            <a:r>
              <a:rPr lang="zh-TW" altLang="en-US" dirty="0" smtClean="0"/>
              <a:t>前往台日交流協會申請簽證</a:t>
            </a:r>
            <a:endParaRPr lang="en-US" altLang="zh-TW" dirty="0" smtClean="0"/>
          </a:p>
          <a:p>
            <a:pPr lvl="1"/>
            <a:r>
              <a:rPr lang="zh-TW" altLang="en-US" b="1" dirty="0" smtClean="0">
                <a:solidFill>
                  <a:srgbClr val="FF0000"/>
                </a:solidFill>
              </a:rPr>
              <a:t>注意</a:t>
            </a:r>
            <a:r>
              <a:rPr lang="en-US" altLang="zh-TW" b="1" dirty="0" smtClean="0">
                <a:solidFill>
                  <a:srgbClr val="FF0000"/>
                </a:solidFill>
              </a:rPr>
              <a:t>!!</a:t>
            </a:r>
            <a:r>
              <a:rPr lang="zh-TW" altLang="en-US" b="1" dirty="0" smtClean="0">
                <a:solidFill>
                  <a:srgbClr val="FF0000"/>
                </a:solidFill>
              </a:rPr>
              <a:t> </a:t>
            </a:r>
            <a:r>
              <a:rPr lang="zh-TW" altLang="en-US" dirty="0" smtClean="0"/>
              <a:t>證件照須為</a:t>
            </a:r>
            <a:r>
              <a:rPr lang="en-US" altLang="zh-TW" dirty="0" smtClean="0"/>
              <a:t>6</a:t>
            </a:r>
            <a:r>
              <a:rPr lang="zh-TW" altLang="en-US" dirty="0" smtClean="0"/>
              <a:t>個月內拍攝</a:t>
            </a:r>
            <a:endParaRPr lang="en-US" altLang="zh-TW" dirty="0" smtClean="0"/>
          </a:p>
          <a:p>
            <a:r>
              <a:rPr lang="zh-TW" altLang="en-US" dirty="0" smtClean="0"/>
              <a:t>購買機票</a:t>
            </a:r>
            <a:endParaRPr lang="en-US" altLang="zh-TW" dirty="0" smtClean="0"/>
          </a:p>
          <a:p>
            <a:pPr lvl="1"/>
            <a:r>
              <a:rPr lang="zh-TW" altLang="en-US" b="1" dirty="0" smtClean="0">
                <a:solidFill>
                  <a:srgbClr val="FF0000"/>
                </a:solidFill>
              </a:rPr>
              <a:t>注意</a:t>
            </a:r>
            <a:r>
              <a:rPr lang="en-US" altLang="zh-TW" b="1" dirty="0" smtClean="0">
                <a:solidFill>
                  <a:srgbClr val="FF0000"/>
                </a:solidFill>
              </a:rPr>
              <a:t>!!</a:t>
            </a:r>
            <a:r>
              <a:rPr lang="zh-TW" altLang="en-US" dirty="0" smtClean="0"/>
              <a:t> 取得簽證後需要於三個月內入境日本</a:t>
            </a:r>
            <a:endParaRPr lang="en-US" altLang="zh-TW" dirty="0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1496" y="3267824"/>
            <a:ext cx="5961327" cy="21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4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大阪教育大學</a:t>
            </a:r>
            <a:r>
              <a:rPr lang="zh-TW" altLang="en-US" sz="3600" dirty="0" smtClean="0">
                <a:latin typeface="+mn-ea"/>
                <a:ea typeface="+mn-ea"/>
              </a:rPr>
              <a:t>簡介：學校介紹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包含柏原分校及天王寺分校，共兩校區</a:t>
            </a:r>
            <a:endParaRPr lang="en-US" altLang="zh-TW" dirty="0" smtClean="0"/>
          </a:p>
          <a:p>
            <a:r>
              <a:rPr lang="zh-TW" altLang="en-US" dirty="0"/>
              <a:t>留學生</a:t>
            </a:r>
            <a:r>
              <a:rPr lang="zh-TW" altLang="en-US" dirty="0" smtClean="0"/>
              <a:t>上課、住宿都位於柏原校區</a:t>
            </a:r>
            <a:endParaRPr lang="en-US" altLang="zh-TW" dirty="0" smtClean="0"/>
          </a:p>
          <a:p>
            <a:pPr lvl="1"/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3140968"/>
            <a:ext cx="4355976" cy="326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大阪教育大學</a:t>
            </a:r>
            <a:r>
              <a:rPr lang="zh-TW" altLang="en-US" sz="3600" dirty="0" smtClean="0">
                <a:latin typeface="+mn-ea"/>
                <a:ea typeface="+mn-ea"/>
              </a:rPr>
              <a:t>簡介：交換制度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上課制度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學校會依照分級測驗的分數將留學生分班並進行授課</a:t>
            </a:r>
            <a:endParaRPr lang="en-US" altLang="zh-TW" sz="2400" dirty="0" smtClean="0"/>
          </a:p>
          <a:p>
            <a:pPr lvl="1"/>
            <a:r>
              <a:rPr lang="zh-TW" altLang="en-US" sz="2400" dirty="0"/>
              <a:t>一節課通常為</a:t>
            </a:r>
            <a:r>
              <a:rPr lang="en-US" altLang="zh-TW" sz="2400" dirty="0"/>
              <a:t>90</a:t>
            </a:r>
            <a:r>
              <a:rPr lang="zh-TW" altLang="en-US" sz="2400" dirty="0" smtClean="0"/>
              <a:t>分鐘</a:t>
            </a:r>
            <a:endParaRPr lang="en-US" altLang="zh-TW" sz="2400" dirty="0" smtClean="0"/>
          </a:p>
          <a:p>
            <a:r>
              <a:rPr lang="zh-TW" altLang="en-US" sz="2800" dirty="0"/>
              <a:t>指導</a:t>
            </a:r>
            <a:r>
              <a:rPr lang="zh-TW" altLang="en-US" sz="2800" dirty="0" smtClean="0"/>
              <a:t>教授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學校會為每一名留學生安排一位指導教授，指導撰寫修業報告</a:t>
            </a:r>
            <a:endParaRPr lang="en-US" altLang="zh-TW" sz="2400" dirty="0"/>
          </a:p>
          <a:p>
            <a:r>
              <a:rPr lang="zh-TW" altLang="en-US" sz="2800" dirty="0" smtClean="0"/>
              <a:t>學伴制度</a:t>
            </a:r>
            <a:endParaRPr lang="en-US" altLang="zh-TW" sz="2800" dirty="0"/>
          </a:p>
          <a:p>
            <a:pPr lvl="1"/>
            <a:r>
              <a:rPr lang="zh-TW" altLang="en-US" sz="2400" dirty="0" smtClean="0"/>
              <a:t>每一位留學生通常會有一位日籍學伴，協助我們可以盡快熟悉在日生活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97096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大阪教育大學</a:t>
            </a:r>
            <a:r>
              <a:rPr lang="zh-TW" altLang="en-US" sz="3600" dirty="0" smtClean="0">
                <a:latin typeface="+mn-ea"/>
                <a:ea typeface="+mn-ea"/>
              </a:rPr>
              <a:t>簡介：文化交流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Home </a:t>
            </a:r>
            <a:r>
              <a:rPr lang="en-US" altLang="zh-TW" sz="2800" dirty="0" err="1" smtClean="0"/>
              <a:t>Vist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學校每學期會舉辦一次</a:t>
            </a:r>
            <a:r>
              <a:rPr lang="en-US" altLang="zh-TW" sz="2400" dirty="0" smtClean="0"/>
              <a:t>Home </a:t>
            </a:r>
            <a:r>
              <a:rPr lang="en-US" altLang="zh-TW" sz="2400" dirty="0" err="1" smtClean="0"/>
              <a:t>Vist</a:t>
            </a:r>
            <a:r>
              <a:rPr lang="zh-TW" altLang="en-US" sz="2400" dirty="0" smtClean="0"/>
              <a:t>，透過這個活動可以與日本家庭互動，也能體會更在地的生活。</a:t>
            </a:r>
            <a:endParaRPr lang="en-US" altLang="zh-TW" sz="2400" dirty="0" smtClean="0"/>
          </a:p>
          <a:p>
            <a:r>
              <a:rPr lang="zh-TW" altLang="en-US" sz="2800" dirty="0"/>
              <a:t>當地市民交流</a:t>
            </a:r>
            <a:r>
              <a:rPr lang="zh-TW" altLang="en-US" sz="2800" dirty="0" smtClean="0"/>
              <a:t>會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地方市民自治會的爺爺奶奶會在每週四下午來到學校跟留學生交流，不失為一個練習日文的好機會</a:t>
            </a:r>
            <a:r>
              <a:rPr lang="zh-TW" altLang="en-US" sz="2400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50769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大阪教育大學</a:t>
            </a:r>
            <a:r>
              <a:rPr lang="zh-TW" altLang="en-US" sz="3600" dirty="0" smtClean="0">
                <a:latin typeface="+mn-ea"/>
                <a:ea typeface="+mn-ea"/>
              </a:rPr>
              <a:t>簡介：文化交流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文化研修旅行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由學校籌辦，每季一次的校外教學。通常只需負擔少許費用就可以參加。</a:t>
            </a:r>
            <a:endParaRPr lang="en-US" altLang="zh-TW" sz="2800" dirty="0" smtClean="0"/>
          </a:p>
          <a:p>
            <a:pPr lvl="1"/>
            <a:endParaRPr lang="en-US" altLang="zh-TW" sz="24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2780928"/>
            <a:ext cx="5076056" cy="38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7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+mn-ea"/>
                <a:ea typeface="+mn-ea"/>
              </a:rPr>
              <a:t>大阪教育大學</a:t>
            </a:r>
            <a:r>
              <a:rPr lang="zh-TW" altLang="en-US" sz="3600" dirty="0" smtClean="0">
                <a:latin typeface="+mn-ea"/>
                <a:ea typeface="+mn-ea"/>
              </a:rPr>
              <a:t>簡介：文化交流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文化體驗</a:t>
            </a:r>
            <a:endParaRPr lang="en-US" altLang="zh-TW" sz="2800" dirty="0" smtClean="0"/>
          </a:p>
          <a:p>
            <a:pPr lvl="1"/>
            <a:r>
              <a:rPr lang="zh-TW" altLang="en-US" sz="2400" dirty="0" smtClean="0"/>
              <a:t>配合日本節日也會有許多不同的文化體驗活動。</a:t>
            </a:r>
            <a:endParaRPr lang="en-US" altLang="zh-TW" sz="2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140968"/>
            <a:ext cx="4382498" cy="32900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361" l="2844" r="98545">
                        <a14:foregroundMark x1="82341" y1="80023" x2="82341" y2="80023"/>
                        <a14:foregroundMark x1="87665" y1="84092" x2="87665" y2="84092"/>
                        <a14:foregroundMark x1="92063" y1="88641" x2="92063" y2="88641"/>
                        <a14:foregroundMark x1="67725" y1="92908" x2="67725" y2="92908"/>
                        <a14:foregroundMark x1="44114" y1="92710" x2="44114" y2="92710"/>
                        <a14:foregroundMark x1="19444" y1="88839" x2="19444" y2="88839"/>
                        <a14:foregroundMark x1="14484" y1="75671" x2="14484" y2="75671"/>
                        <a14:foregroundMark x1="6184" y1="89347" x2="6184" y2="89347"/>
                        <a14:foregroundMark x1="14120" y1="86324" x2="14120" y2="86324"/>
                        <a14:foregroundMark x1="28340" y1="85307" x2="28340" y2="85307"/>
                        <a14:foregroundMark x1="39021" y1="83781" x2="39021" y2="83781"/>
                        <a14:foregroundMark x1="45304" y1="81746" x2="45304" y2="81746"/>
                        <a14:foregroundMark x1="74008" y1="82057" x2="74008" y2="82057"/>
                        <a14:foregroundMark x1="81382" y1="84600" x2="81382" y2="84600"/>
                        <a14:foregroundMark x1="89087" y1="87115" x2="89087" y2="87115"/>
                        <a14:foregroundMark x1="92989" y1="95733" x2="92989" y2="95733"/>
                        <a14:foregroundMark x1="87302" y1="95225" x2="87302" y2="95225"/>
                        <a14:foregroundMark x1="50066" y1="93727" x2="50066" y2="93727"/>
                        <a14:foregroundMark x1="27513" y1="93416" x2="27513" y2="93416"/>
                        <a14:foregroundMark x1="18618" y1="96242" x2="18618" y2="96242"/>
                        <a14:foregroundMark x1="7606" y1="96242" x2="7606" y2="96242"/>
                        <a14:foregroundMark x1="4993" y1="87624" x2="4993" y2="87624"/>
                        <a14:backgroundMark x1="33697" y1="73947" x2="33697" y2="73947"/>
                        <a14:backgroundMark x1="39021" y1="73128" x2="39021" y2="73128"/>
                        <a14:backgroundMark x1="11508" y1="84798" x2="11508" y2="84798"/>
                        <a14:backgroundMark x1="47917" y1="69596" x2="47917" y2="69596"/>
                        <a14:backgroundMark x1="27745" y1="56202" x2="27745" y2="56202"/>
                        <a14:backgroundMark x1="31911" y1="58435" x2="31911" y2="58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8682" y="2924944"/>
            <a:ext cx="3360522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+mn-ea"/>
                <a:ea typeface="+mn-ea"/>
              </a:rPr>
              <a:t>結論</a:t>
            </a:r>
            <a:endParaRPr lang="zh-TW" altLang="en-US" sz="3600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日語能力的提升</a:t>
            </a:r>
            <a:endParaRPr lang="en-US" altLang="zh-TW" sz="2800" dirty="0" smtClean="0"/>
          </a:p>
          <a:p>
            <a:r>
              <a:rPr lang="zh-TW" altLang="en-US" sz="2800" dirty="0"/>
              <a:t>開拓國際視野</a:t>
            </a:r>
            <a:endParaRPr lang="en-US" altLang="zh-TW" sz="2800" dirty="0" smtClean="0"/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83" r="17083" b="138"/>
          <a:stretch/>
        </p:blipFill>
        <p:spPr>
          <a:xfrm>
            <a:off x="5220072" y="1875292"/>
            <a:ext cx="3062707" cy="46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6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藥劑師">
  <a:themeElements>
    <a:clrScheme name="藥劑師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藥劑師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藥劑師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1036</TotalTime>
  <Words>338</Words>
  <Application>Microsoft Office PowerPoint</Application>
  <PresentationFormat>如螢幕大小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藥劑師</vt:lpstr>
      <vt:lpstr>日本大阪教育大學交換經驗分享</vt:lpstr>
      <vt:lpstr>目次</vt:lpstr>
      <vt:lpstr>校內申請流程</vt:lpstr>
      <vt:lpstr>留學簽證申請</vt:lpstr>
      <vt:lpstr>大阪教育大學簡介：學校介紹</vt:lpstr>
      <vt:lpstr>大阪教育大學簡介：交換制度</vt:lpstr>
      <vt:lpstr>大阪教育大學簡介：文化交流</vt:lpstr>
      <vt:lpstr>大阪教育大學簡介：文化交流</vt:lpstr>
      <vt:lpstr>大阪教育大學簡介：文化交流</vt:lpstr>
      <vt:lpstr>結論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Mizuu</dc:creator>
  <cp:lastModifiedBy>user</cp:lastModifiedBy>
  <cp:revision>40</cp:revision>
  <dcterms:created xsi:type="dcterms:W3CDTF">2019-09-16T14:36:41Z</dcterms:created>
  <dcterms:modified xsi:type="dcterms:W3CDTF">2019-09-18T00:19:13Z</dcterms:modified>
</cp:coreProperties>
</file>